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  <p:sldMasterId id="2147483667" r:id="rId2"/>
    <p:sldMasterId id="2147483840" r:id="rId3"/>
  </p:sldMasterIdLst>
  <p:notesMasterIdLst>
    <p:notesMasterId r:id="rId8"/>
  </p:notesMasterIdLst>
  <p:handoutMasterIdLst>
    <p:handoutMasterId r:id="rId9"/>
  </p:handoutMasterIdLst>
  <p:sldIdLst>
    <p:sldId id="510" r:id="rId4"/>
    <p:sldId id="463" r:id="rId5"/>
    <p:sldId id="507" r:id="rId6"/>
    <p:sldId id="508" r:id="rId7"/>
  </p:sldIdLst>
  <p:sldSz cx="9144000" cy="5143500" type="screen16x9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AA6"/>
    <a:srgbClr val="4D4F53"/>
    <a:srgbClr val="747678"/>
    <a:srgbClr val="A0A0A0"/>
    <a:srgbClr val="B9B9B9"/>
    <a:srgbClr val="D7D7D7"/>
    <a:srgbClr val="E1E1E1"/>
    <a:srgbClr val="675C53"/>
    <a:srgbClr val="82786F"/>
    <a:srgbClr val="988F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9" autoAdjust="0"/>
    <p:restoredTop sz="94660" autoAdjust="0"/>
  </p:normalViewPr>
  <p:slideViewPr>
    <p:cSldViewPr showGuides="1">
      <p:cViewPr>
        <p:scale>
          <a:sx n="125" d="100"/>
          <a:sy n="125" d="100"/>
        </p:scale>
        <p:origin x="-588" y="-510"/>
      </p:cViewPr>
      <p:guideLst>
        <p:guide orient="horz" pos="2709"/>
        <p:guide orient="horz" pos="282"/>
        <p:guide orient="horz" pos="1121"/>
        <p:guide orient="horz" pos="599"/>
        <p:guide orient="horz" pos="2935"/>
        <p:guide orient="horz" pos="2822"/>
        <p:guide orient="horz" pos="113"/>
        <p:guide orient="horz" pos="2336"/>
        <p:guide orient="horz" pos="804"/>
        <p:guide orient="horz" pos="1098"/>
        <p:guide orient="horz" pos="2675"/>
        <p:guide orient="horz" pos="327"/>
        <p:guide orient="horz" pos="2754"/>
        <p:guide pos="2880"/>
        <p:guide pos="340"/>
        <p:guide pos="5420"/>
        <p:guide pos="113"/>
        <p:guide pos="5171"/>
        <p:guide pos="5647"/>
        <p:guide pos="567"/>
      </p:guideLst>
    </p:cSldViewPr>
  </p:slideViewPr>
  <p:outlineViewPr>
    <p:cViewPr>
      <p:scale>
        <a:sx n="33" d="100"/>
        <a:sy n="33" d="100"/>
      </p:scale>
      <p:origin x="0" y="272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79" d="100"/>
          <a:sy n="79" d="100"/>
        </p:scale>
        <p:origin x="-3336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FE3AE3-68DC-42F6-BF16-B2071C513F8A}" type="datetimeFigureOut">
              <a:rPr lang="fr-FR" smtClean="0"/>
              <a:pPr/>
              <a:t>15/11/2015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152FE2-D9EA-428F-B4D1-089DB1F92A3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8775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D680E798-53FF-4C51-A981-953463752515}" type="datetimeFigureOut">
              <a:rPr lang="fr-FR" smtClean="0"/>
              <a:pPr/>
              <a:t>15/11/2015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fld id="{1B06CD8F-B7ED-4A05-9FB1-A01CC0EF02CC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8934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sans_visu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 bwMode="gray">
          <a:xfrm>
            <a:off x="179388" y="179388"/>
            <a:ext cx="8785225" cy="35290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160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FBEB9169-E2A3-45FA-A689-EEDEE1FA7C06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dirty="0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s_visu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1" name="Espace réservé pour une image  10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179388" y="179388"/>
            <a:ext cx="8785225" cy="3529012"/>
          </a:xfrm>
          <a:prstGeom prst="rect">
            <a:avLst/>
          </a:prstGeom>
          <a:solidFill>
            <a:srgbClr val="D7D7D7"/>
          </a:solidFill>
        </p:spPr>
        <p:txBody>
          <a:bodyPr lIns="720000" tIns="1260000" rIns="720000" anchor="ctr" anchorCtr="0"/>
          <a:lstStyle>
            <a:lvl1pPr algn="ctr">
              <a:defRPr sz="1300" baseline="0">
                <a:solidFill>
                  <a:schemeClr val="accent1"/>
                </a:solidFill>
              </a:defRPr>
            </a:lvl1pPr>
          </a:lstStyle>
          <a:p>
            <a:r>
              <a:rPr lang="fr-FR" dirty="0" smtClean="0"/>
              <a:t>Sélectionner l’icône pour insérer une image (format 244 x 98 mm), puis disposer l’image en arrière plan (Sélectionner l’image avec le bouton droit de la souris / Mettre à l’arrière plan). Lorsque l’image est en arrière plan, le titre apparaît.</a:t>
            </a:r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9"/>
          </p:nvPr>
        </p:nvSpPr>
        <p:spPr bwMode="gray"/>
        <p:txBody>
          <a:bodyPr/>
          <a:lstStyle/>
          <a:p>
            <a:fld id="{EE86AF4B-E743-47AF-AF85-AD58AF547A41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20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21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1157" y="179388"/>
            <a:ext cx="8782912" cy="3529012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BCE1C71F-2578-4E72-A8C7-39F5FD549B35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0544" y="179388"/>
            <a:ext cx="8782912" cy="3529012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0450D6D9-60D4-4FAC-9409-D6B396533465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0544" y="179388"/>
            <a:ext cx="8782912" cy="3529011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567CD5CC-BD80-433A-9A80-23CD481691F0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1157" y="179388"/>
            <a:ext cx="8782912" cy="3529011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691AE3FE-410D-4D1A-B225-BF803A178692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0545" y="179388"/>
            <a:ext cx="8782909" cy="3529011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C32A2B20-C6FA-4514-908C-A323F3AA3EC9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1158" y="179388"/>
            <a:ext cx="8782909" cy="3529011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9A205ABA-0804-4690-8AB9-AE5FCDAF2A82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1158" y="179388"/>
            <a:ext cx="8782909" cy="3529011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42C3843C-6353-4497-9043-C4E2065B0A39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0545" y="179388"/>
            <a:ext cx="8782909" cy="352901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DAE3954C-7836-45C8-9C91-D43F375B0E60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0545" y="179388"/>
            <a:ext cx="8782909" cy="352901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07A709C0-BF3F-4530-AFB1-1E962E1705A6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0545" y="179388"/>
            <a:ext cx="8782909" cy="352901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1CBD5878-B767-4849-8660-713D6F9BF3E5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1158" y="179388"/>
            <a:ext cx="8782909" cy="3529011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DA816A2B-BA6A-4B6E-8819-BFADA4C372C8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0545" y="179388"/>
            <a:ext cx="8782909" cy="352901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C08BF985-C448-4F2C-918D-F5886A3516C9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_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80545" y="179388"/>
            <a:ext cx="8782909" cy="352901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10" name="Espace réservé du texte 11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540000"/>
            <a:ext cx="8064500" cy="2880000"/>
          </a:xfrm>
        </p:spPr>
        <p:txBody>
          <a:bodyPr/>
          <a:lstStyle>
            <a:lvl1pPr>
              <a:defRPr sz="3700">
                <a:solidFill>
                  <a:schemeClr val="accent1"/>
                </a:solidFill>
              </a:defRPr>
            </a:lvl1pPr>
            <a:lvl2pPr>
              <a:defRPr sz="2300">
                <a:solidFill>
                  <a:schemeClr val="accent1"/>
                </a:solidFill>
              </a:defRPr>
            </a:lvl2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/>
          <a:p>
            <a:fld id="{8B19E025-CE00-42A7-BD6B-9248689B1D5D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5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5" name="Espace réservé du pied de page 14"/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pPr algn="l">
              <a:lnSpc>
                <a:spcPct val="90000"/>
              </a:lnSpc>
            </a:pPr>
            <a:r>
              <a:rPr lang="fr-FR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venir LT Std 65 Medium" pitchFamily="34" charset="0"/>
              </a:defRPr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 bwMode="gray"/>
        <p:txBody>
          <a:bodyPr/>
          <a:lstStyle>
            <a:lvl1pPr>
              <a:defRPr b="1">
                <a:latin typeface="Avenir LT Std 65 Medium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14189DFE-3398-4C2B-B724-0BCFD5A37491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1088364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_typ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>
          <a:xfrm>
            <a:off x="539750" y="486000"/>
            <a:ext cx="8064499" cy="464913"/>
          </a:xfrm>
        </p:spPr>
        <p:txBody>
          <a:bodyPr/>
          <a:lstStyle>
            <a:lvl1pPr>
              <a:defRPr b="0"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4FDC8297-AABE-498A-BF91-24639034334E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750" y="1267898"/>
            <a:ext cx="4722255" cy="230832"/>
          </a:xfrm>
          <a:solidFill>
            <a:schemeClr val="accent1"/>
          </a:solidFill>
        </p:spPr>
        <p:txBody>
          <a:bodyPr wrap="none" anchor="t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tabLst>
                <a:tab pos="355600" algn="l"/>
              </a:tabLst>
              <a:defRPr sz="1500" b="0" cap="all" baseline="0">
                <a:solidFill>
                  <a:schemeClr val="bg1"/>
                </a:solidFill>
                <a:latin typeface="Avenir LT Std 65 Medium" pitchFamily="34" charset="0"/>
              </a:defRPr>
            </a:lvl1pPr>
          </a:lstStyle>
          <a:p>
            <a:pPr lvl="0"/>
            <a:r>
              <a:rPr lang="fr-FR" dirty="0" smtClean="0"/>
              <a:t>01.	Titre partie (tabulation après le chiffre)</a:t>
            </a:r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4"/>
          </p:nvPr>
        </p:nvSpPr>
        <p:spPr bwMode="gray">
          <a:xfrm>
            <a:off x="900113" y="1540350"/>
            <a:ext cx="7704137" cy="468000"/>
          </a:xfrm>
        </p:spPr>
        <p:txBody>
          <a:bodyPr/>
          <a:lstStyle>
            <a:lvl1pPr marL="144000" indent="-144000">
              <a:lnSpc>
                <a:spcPct val="90000"/>
              </a:lnSpc>
              <a:spcAft>
                <a:spcPts val="0"/>
              </a:spcAft>
              <a:buFont typeface="Avenir LT Std 45 Book" pitchFamily="34" charset="0"/>
              <a:buChar char="+"/>
              <a:defRPr sz="1500" b="0" cap="all" baseline="0">
                <a:solidFill>
                  <a:schemeClr val="tx1"/>
                </a:solidFill>
                <a:latin typeface="+mn-lt"/>
              </a:defRPr>
            </a:lvl1pPr>
            <a:lvl2pPr marL="144000">
              <a:lnSpc>
                <a:spcPct val="90000"/>
              </a:lnSpc>
              <a:spcAft>
                <a:spcPts val="0"/>
              </a:spcAft>
              <a:defRPr b="0">
                <a:latin typeface="Avenir LT Std 65 Medium" pitchFamily="34" charset="0"/>
              </a:defRPr>
            </a:lvl2pPr>
            <a:lvl3pPr indent="0">
              <a:spcAft>
                <a:spcPts val="0"/>
              </a:spcAft>
              <a:buNone/>
              <a:defRPr b="1"/>
            </a:lvl3pPr>
            <a:lvl4pPr marL="144000" indent="0">
              <a:buNone/>
              <a:defRPr sz="1300" b="1"/>
            </a:lvl4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18" name="Espace réservé du texte 13"/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539750" y="2057556"/>
            <a:ext cx="4722255" cy="230832"/>
          </a:xfrm>
          <a:solidFill>
            <a:schemeClr val="accent1"/>
          </a:solidFill>
        </p:spPr>
        <p:txBody>
          <a:bodyPr wrap="none" anchor="t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tabLst>
                <a:tab pos="355600" algn="l"/>
              </a:tabLst>
              <a:defRPr sz="1500" b="0" cap="all" baseline="0">
                <a:solidFill>
                  <a:schemeClr val="bg1"/>
                </a:solidFill>
                <a:latin typeface="Avenir LT Std 65 Medium" pitchFamily="34" charset="0"/>
              </a:defRPr>
            </a:lvl1pPr>
          </a:lstStyle>
          <a:p>
            <a:pPr lvl="0"/>
            <a:r>
              <a:rPr lang="fr-FR" dirty="0" smtClean="0"/>
              <a:t>01.	Titre partie (tabulation après le chiffre)</a:t>
            </a:r>
          </a:p>
        </p:txBody>
      </p:sp>
      <p:sp>
        <p:nvSpPr>
          <p:cNvPr id="19" name="Espace réservé du texte 11"/>
          <p:cNvSpPr>
            <a:spLocks noGrp="1"/>
          </p:cNvSpPr>
          <p:nvPr>
            <p:ph type="body" sz="quarter" idx="16"/>
          </p:nvPr>
        </p:nvSpPr>
        <p:spPr bwMode="gray">
          <a:xfrm>
            <a:off x="900113" y="2330008"/>
            <a:ext cx="7704137" cy="468000"/>
          </a:xfrm>
        </p:spPr>
        <p:txBody>
          <a:bodyPr/>
          <a:lstStyle>
            <a:lvl1pPr marL="144000" indent="-144000">
              <a:lnSpc>
                <a:spcPct val="90000"/>
              </a:lnSpc>
              <a:spcAft>
                <a:spcPts val="0"/>
              </a:spcAft>
              <a:buFont typeface="Avenir LT Std 45 Book" pitchFamily="34" charset="0"/>
              <a:buChar char="+"/>
              <a:defRPr sz="1500" b="0" cap="all" baseline="0">
                <a:solidFill>
                  <a:schemeClr val="tx1"/>
                </a:solidFill>
                <a:latin typeface="+mn-lt"/>
              </a:defRPr>
            </a:lvl1pPr>
            <a:lvl2pPr marL="144000">
              <a:lnSpc>
                <a:spcPct val="90000"/>
              </a:lnSpc>
              <a:spcAft>
                <a:spcPts val="0"/>
              </a:spcAft>
              <a:defRPr b="0">
                <a:latin typeface="Avenir LT Std 65 Medium" pitchFamily="34" charset="0"/>
              </a:defRPr>
            </a:lvl2pPr>
            <a:lvl3pPr indent="0">
              <a:spcAft>
                <a:spcPts val="0"/>
              </a:spcAft>
              <a:buNone/>
              <a:defRPr/>
            </a:lvl3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20" name="Espace réservé du texte 13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539750" y="2851749"/>
            <a:ext cx="4722255" cy="230832"/>
          </a:xfrm>
          <a:solidFill>
            <a:schemeClr val="accent1"/>
          </a:solidFill>
        </p:spPr>
        <p:txBody>
          <a:bodyPr wrap="none" anchor="t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tabLst>
                <a:tab pos="355600" algn="l"/>
              </a:tabLst>
              <a:defRPr sz="1500" b="0" cap="all" baseline="0">
                <a:solidFill>
                  <a:schemeClr val="bg1"/>
                </a:solidFill>
                <a:latin typeface="Avenir LT Std 65 Medium" pitchFamily="34" charset="0"/>
              </a:defRPr>
            </a:lvl1pPr>
          </a:lstStyle>
          <a:p>
            <a:pPr lvl="0"/>
            <a:r>
              <a:rPr lang="fr-FR" dirty="0" smtClean="0"/>
              <a:t>01.	Titre partie (tabulation après le chiffre)</a:t>
            </a:r>
          </a:p>
        </p:txBody>
      </p:sp>
      <p:sp>
        <p:nvSpPr>
          <p:cNvPr id="21" name="Espace réservé du texte 11"/>
          <p:cNvSpPr>
            <a:spLocks noGrp="1"/>
          </p:cNvSpPr>
          <p:nvPr>
            <p:ph type="body" sz="quarter" idx="18"/>
          </p:nvPr>
        </p:nvSpPr>
        <p:spPr bwMode="gray">
          <a:xfrm>
            <a:off x="900113" y="3124201"/>
            <a:ext cx="7704137" cy="468000"/>
          </a:xfrm>
        </p:spPr>
        <p:txBody>
          <a:bodyPr/>
          <a:lstStyle>
            <a:lvl1pPr marL="144000" indent="-144000">
              <a:lnSpc>
                <a:spcPct val="90000"/>
              </a:lnSpc>
              <a:spcAft>
                <a:spcPts val="0"/>
              </a:spcAft>
              <a:buFont typeface="Avenir LT Std 45 Book" pitchFamily="34" charset="0"/>
              <a:buChar char="+"/>
              <a:defRPr sz="1500" b="0" cap="all" baseline="0">
                <a:solidFill>
                  <a:schemeClr val="tx1"/>
                </a:solidFill>
                <a:latin typeface="+mn-lt"/>
              </a:defRPr>
            </a:lvl1pPr>
            <a:lvl2pPr marL="144000">
              <a:lnSpc>
                <a:spcPct val="90000"/>
              </a:lnSpc>
              <a:spcAft>
                <a:spcPts val="0"/>
              </a:spcAft>
              <a:defRPr b="0">
                <a:latin typeface="Avenir LT Std 65 Medium" pitchFamily="34" charset="0"/>
              </a:defRPr>
            </a:lvl2pPr>
            <a:lvl3pPr indent="0">
              <a:spcAft>
                <a:spcPts val="0"/>
              </a:spcAft>
              <a:buNone/>
              <a:defRPr/>
            </a:lvl3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22" name="Espace réservé du texte 13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539750" y="3652188"/>
            <a:ext cx="4722255" cy="230832"/>
          </a:xfrm>
          <a:solidFill>
            <a:schemeClr val="accent1"/>
          </a:solidFill>
        </p:spPr>
        <p:txBody>
          <a:bodyPr wrap="none" anchor="t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tabLst>
                <a:tab pos="355600" algn="l"/>
              </a:tabLst>
              <a:defRPr sz="1500" b="0" cap="all" baseline="0">
                <a:solidFill>
                  <a:schemeClr val="bg1"/>
                </a:solidFill>
                <a:latin typeface="Avenir LT Std 65 Medium" pitchFamily="34" charset="0"/>
              </a:defRPr>
            </a:lvl1pPr>
          </a:lstStyle>
          <a:p>
            <a:pPr lvl="0"/>
            <a:r>
              <a:rPr lang="fr-FR" dirty="0" smtClean="0"/>
              <a:t>01.	Titre partie (tabulation après le chiffre)</a:t>
            </a:r>
          </a:p>
        </p:txBody>
      </p:sp>
      <p:sp>
        <p:nvSpPr>
          <p:cNvPr id="23" name="Espace réservé du texte 11"/>
          <p:cNvSpPr>
            <a:spLocks noGrp="1"/>
          </p:cNvSpPr>
          <p:nvPr>
            <p:ph type="body" sz="quarter" idx="20"/>
          </p:nvPr>
        </p:nvSpPr>
        <p:spPr bwMode="gray">
          <a:xfrm>
            <a:off x="900113" y="3924640"/>
            <a:ext cx="7704137" cy="468000"/>
          </a:xfrm>
        </p:spPr>
        <p:txBody>
          <a:bodyPr/>
          <a:lstStyle>
            <a:lvl1pPr marL="144000" indent="-144000">
              <a:lnSpc>
                <a:spcPct val="90000"/>
              </a:lnSpc>
              <a:spcAft>
                <a:spcPts val="0"/>
              </a:spcAft>
              <a:buFont typeface="Avenir LT Std 45 Book" pitchFamily="34" charset="0"/>
              <a:buChar char="+"/>
              <a:defRPr sz="1500" b="0" cap="all" baseline="0">
                <a:solidFill>
                  <a:schemeClr val="tx1"/>
                </a:solidFill>
                <a:latin typeface="+mn-lt"/>
              </a:defRPr>
            </a:lvl1pPr>
            <a:lvl2pPr marL="144000">
              <a:lnSpc>
                <a:spcPct val="90000"/>
              </a:lnSpc>
              <a:spcAft>
                <a:spcPts val="0"/>
              </a:spcAft>
              <a:defRPr b="0">
                <a:latin typeface="Avenir LT Std 65 Medium" pitchFamily="34" charset="0"/>
              </a:defRPr>
            </a:lvl2pPr>
            <a:lvl3pPr indent="0">
              <a:spcAft>
                <a:spcPts val="0"/>
              </a:spcAft>
              <a:buNone/>
              <a:defRPr/>
            </a:lvl3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_typ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>
          <a:xfrm>
            <a:off x="539751" y="486000"/>
            <a:ext cx="8064499" cy="464913"/>
          </a:xfrm>
        </p:spPr>
        <p:txBody>
          <a:bodyPr/>
          <a:lstStyle>
            <a:lvl1pPr>
              <a:defRPr b="0"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63FA5093-367C-4A54-8923-A9B534C5CF5D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7" name="Espace réservé du texte 16"/>
          <p:cNvSpPr>
            <a:spLocks noGrp="1"/>
          </p:cNvSpPr>
          <p:nvPr>
            <p:ph type="body" sz="quarter" idx="13"/>
          </p:nvPr>
        </p:nvSpPr>
        <p:spPr bwMode="gray">
          <a:xfrm>
            <a:off x="539751" y="1276350"/>
            <a:ext cx="8064499" cy="3203575"/>
          </a:xfrm>
        </p:spPr>
        <p:txBody>
          <a:bodyPr/>
          <a:lstStyle>
            <a:lvl1pPr>
              <a:spcBef>
                <a:spcPts val="1400"/>
              </a:spcBef>
              <a:spcAft>
                <a:spcPts val="500"/>
              </a:spcAft>
              <a:defRPr sz="1500" b="0" cap="all" baseline="0">
                <a:latin typeface="Avenir LT Std 65 Medium" pitchFamily="34" charset="0"/>
              </a:defRPr>
            </a:lvl1pPr>
            <a:lvl2pPr>
              <a:lnSpc>
                <a:spcPct val="90000"/>
              </a:lnSpc>
              <a:spcAft>
                <a:spcPts val="0"/>
              </a:spcAft>
              <a:defRPr sz="1500" cap="all" baseline="0">
                <a:latin typeface="Avenir LT Std 55 Roman" pitchFamily="34" charset="0"/>
              </a:defRPr>
            </a:lvl2pPr>
            <a:lvl3pPr marL="0" indent="0">
              <a:lnSpc>
                <a:spcPct val="90000"/>
              </a:lnSpc>
              <a:spcAft>
                <a:spcPts val="0"/>
              </a:spcAft>
              <a:buNone/>
              <a:defRPr sz="1500" cap="all" baseline="0"/>
            </a:lvl3pPr>
            <a:lvl4pPr marL="0" indent="0">
              <a:lnSpc>
                <a:spcPct val="90000"/>
              </a:lnSpc>
              <a:spcAft>
                <a:spcPts val="0"/>
              </a:spcAft>
              <a:buNone/>
              <a:defRPr sz="1500" cap="all" baseline="0"/>
            </a:lvl4pPr>
            <a:lvl5pPr marL="0" indent="0">
              <a:lnSpc>
                <a:spcPct val="90000"/>
              </a:lnSpc>
              <a:spcAft>
                <a:spcPts val="0"/>
              </a:spcAft>
              <a:defRPr sz="1500" cap="all" baseline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 bwMode="gray">
          <a:xfrm>
            <a:off x="179387" y="179388"/>
            <a:ext cx="8785225" cy="35290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EFB06CD4-EC53-4DE0-9E52-A5A2309437CF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267495"/>
            <a:ext cx="8064500" cy="1931604"/>
          </a:xfrm>
        </p:spPr>
        <p:txBody>
          <a:bodyPr anchor="b" anchorCtr="0"/>
          <a:lstStyle>
            <a:lvl1pPr>
              <a:lnSpc>
                <a:spcPct val="90000"/>
              </a:lnSpc>
              <a:spcAft>
                <a:spcPts val="0"/>
              </a:spcAft>
              <a:defRPr sz="5000" b="0" kern="1200" cap="all" baseline="0">
                <a:solidFill>
                  <a:schemeClr val="bg1"/>
                </a:solidFill>
                <a:latin typeface="Avenir LT Std 65 Medium" pitchFamily="34" charset="0"/>
              </a:defRPr>
            </a:lvl1pPr>
            <a:lvl2pPr>
              <a:lnSpc>
                <a:spcPct val="90000"/>
              </a:lnSpc>
              <a:spcAft>
                <a:spcPts val="0"/>
              </a:spcAft>
              <a:defRPr sz="3500" cap="all" baseline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  <a:endParaRPr lang="fr-FR" dirty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4"/>
          </p:nvPr>
        </p:nvSpPr>
        <p:spPr bwMode="gray">
          <a:xfrm>
            <a:off x="539750" y="2344180"/>
            <a:ext cx="8064500" cy="1350000"/>
          </a:xfrm>
        </p:spPr>
        <p:txBody>
          <a:bodyPr/>
          <a:lstStyle>
            <a:lvl1pPr marL="180000" indent="-180000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+"/>
              <a:defRPr sz="1600" b="0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us_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 bwMode="gray">
          <a:xfrm>
            <a:off x="179388" y="179388"/>
            <a:ext cx="8785225" cy="3529012"/>
          </a:xfrm>
          <a:prstGeom prst="rect">
            <a:avLst/>
          </a:prstGeom>
          <a:solidFill>
            <a:srgbClr val="D7D7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899EA3F7-F814-4788-B7CF-DAFE603EB1C6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1669454"/>
            <a:ext cx="5762796" cy="230832"/>
          </a:xfrm>
          <a:solidFill>
            <a:schemeClr val="accent1"/>
          </a:solidFill>
        </p:spPr>
        <p:txBody>
          <a:bodyPr wrap="none" anchor="ctr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500" b="0" kern="1200" cap="all" baseline="0">
                <a:solidFill>
                  <a:schemeClr val="bg1"/>
                </a:solidFill>
                <a:latin typeface="Avenir LT Std 65 Medium" pitchFamily="34" charset="0"/>
              </a:defRPr>
            </a:lvl1pPr>
            <a:lvl2pPr>
              <a:lnSpc>
                <a:spcPct val="90000"/>
              </a:lnSpc>
              <a:defRPr sz="3500" cap="all" baseline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4"/>
          </p:nvPr>
        </p:nvSpPr>
        <p:spPr bwMode="gray">
          <a:xfrm>
            <a:off x="539750" y="1947070"/>
            <a:ext cx="8064500" cy="1350000"/>
          </a:xfrm>
        </p:spPr>
        <p:txBody>
          <a:bodyPr/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3500" b="0" cap="all" baseline="0">
                <a:solidFill>
                  <a:schemeClr val="accent1"/>
                </a:solidFill>
                <a:latin typeface="Avenir LT Std 65 Medium" pitchFamily="34" charset="0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4" name="Espace réservé du texte 11"/>
          <p:cNvSpPr>
            <a:spLocks noGrp="1"/>
          </p:cNvSpPr>
          <p:nvPr>
            <p:ph type="body" sz="quarter" idx="15"/>
          </p:nvPr>
        </p:nvSpPr>
        <p:spPr bwMode="gray">
          <a:xfrm>
            <a:off x="539750" y="1438622"/>
            <a:ext cx="5762796" cy="230832"/>
          </a:xfrm>
          <a:solidFill>
            <a:schemeClr val="accent1"/>
          </a:solidFill>
        </p:spPr>
        <p:txBody>
          <a:bodyPr wrap="none" anchor="ctr" anchorCtr="0">
            <a:spAutoFit/>
          </a:bodyPr>
          <a:lstStyle>
            <a:lvl1pPr>
              <a:lnSpc>
                <a:spcPct val="100000"/>
              </a:lnSpc>
              <a:spcAft>
                <a:spcPts val="0"/>
              </a:spcAft>
              <a:defRPr sz="1500" b="0" kern="1200" cap="all" baseline="0">
                <a:solidFill>
                  <a:schemeClr val="bg1"/>
                </a:solidFill>
                <a:latin typeface="Avenir LT Std 65 Medium" pitchFamily="34" charset="0"/>
              </a:defRPr>
            </a:lvl1pPr>
            <a:lvl2pPr>
              <a:lnSpc>
                <a:spcPct val="90000"/>
              </a:lnSpc>
              <a:defRPr sz="3500" cap="all" baseline="0"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croche_visu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texte 14"/>
          <p:cNvSpPr>
            <a:spLocks noGrp="1"/>
          </p:cNvSpPr>
          <p:nvPr>
            <p:ph type="body" sz="quarter" idx="19"/>
          </p:nvPr>
        </p:nvSpPr>
        <p:spPr bwMode="gray">
          <a:xfrm>
            <a:off x="539750" y="633882"/>
            <a:ext cx="8064500" cy="3600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4500" b="0" cap="all" baseline="0">
                <a:latin typeface="+mj-lt"/>
              </a:defRPr>
            </a:lvl1pPr>
            <a:lvl2pPr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defRPr sz="1500" b="0" cap="all" baseline="0">
                <a:solidFill>
                  <a:srgbClr val="747678"/>
                </a:solidFill>
                <a:latin typeface="+mn-lt"/>
              </a:defRPr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12" name="Espace réservé pour une image  10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179388" y="179387"/>
            <a:ext cx="8785224" cy="4140000"/>
          </a:xfrm>
          <a:prstGeom prst="rect">
            <a:avLst/>
          </a:prstGeom>
          <a:solidFill>
            <a:srgbClr val="D7D7D7"/>
          </a:solidFill>
        </p:spPr>
        <p:txBody>
          <a:bodyPr lIns="720000" tIns="1260000" rIns="720000" anchor="ctr" anchorCtr="0"/>
          <a:lstStyle>
            <a:lvl1pPr algn="ctr">
              <a:defRPr sz="1300" b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 dirty="0" smtClean="0"/>
              <a:t>Sélectionner l’icône pour insérer une image (format 244 x 115 mm), puis disposer l’image en arrière plan (Sélectionner l’image avec le bouton droit de la souris / Mettre à l’arrière plan). Lorsque l’image est en arrière plan, le titre apparaît.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93C775C6-955B-43E6-9774-A2C30F5FF605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dirty="0" smtClean="0"/>
              <a:t>NOM DE L’ENTITÉ</a:t>
            </a:r>
            <a:endParaRPr lang="fr-FR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croche_visuel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79388" y="180308"/>
            <a:ext cx="8782157" cy="4138157"/>
          </a:xfrm>
          <a:prstGeom prst="rect">
            <a:avLst/>
          </a:prstGeom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3D512BC5-75C3-4179-B2B5-29972C48F4E3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9"/>
          </p:nvPr>
        </p:nvSpPr>
        <p:spPr bwMode="gray">
          <a:xfrm>
            <a:off x="539750" y="633883"/>
            <a:ext cx="8064500" cy="3600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4500" b="0" cap="all" baseline="0">
                <a:latin typeface="+mj-lt"/>
              </a:defRPr>
            </a:lvl1pPr>
            <a:lvl2pPr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defRPr sz="1500" cap="all" baseline="0">
                <a:solidFill>
                  <a:srgbClr val="747678"/>
                </a:solidFill>
                <a:latin typeface="+mn-lt"/>
              </a:defRPr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croche_visuel_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PPT_Packshot_244x130,5_01.jpg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 bwMode="gray">
          <a:xfrm>
            <a:off x="179388" y="180308"/>
            <a:ext cx="8782156" cy="4138157"/>
          </a:xfrm>
          <a:prstGeom prst="rect">
            <a:avLst/>
          </a:prstGeom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BE6A83A0-993D-45EB-AE9E-AAA9C70EB756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9"/>
          </p:nvPr>
        </p:nvSpPr>
        <p:spPr bwMode="gray">
          <a:xfrm>
            <a:off x="539750" y="633883"/>
            <a:ext cx="8064500" cy="3600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4500" b="0" cap="all" baseline="0">
                <a:latin typeface="+mj-lt"/>
              </a:defRPr>
            </a:lvl1pPr>
            <a:lvl2pPr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defRPr sz="1500" cap="all" baseline="0">
                <a:solidFill>
                  <a:srgbClr val="747678"/>
                </a:solidFill>
                <a:latin typeface="+mn-lt"/>
              </a:defRPr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venir LT Std 65 Medium" pitchFamily="34" charset="0"/>
              </a:defRPr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 bwMode="gray"/>
        <p:txBody>
          <a:bodyPr/>
          <a:lstStyle>
            <a:lvl1pPr>
              <a:defRPr b="1">
                <a:latin typeface="Avenir LT Std 65 Medium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14189DFE-3398-4C2B-B724-0BCFD5A37491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_2_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 bwMode="gray">
          <a:xfrm>
            <a:off x="539751" y="1743074"/>
            <a:ext cx="3960000" cy="2736851"/>
          </a:xfrm>
        </p:spPr>
        <p:txBody>
          <a:bodyPr/>
          <a:lstStyle>
            <a:lvl2pPr>
              <a:defRPr/>
            </a:lvl2pPr>
            <a:lvl3pPr>
              <a:defRPr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0246ED89-FB8D-4E33-8149-CF59E3DB66CD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2" name="Espace réservé du contenu 2"/>
          <p:cNvSpPr>
            <a:spLocks noGrp="1"/>
          </p:cNvSpPr>
          <p:nvPr>
            <p:ph idx="19" hasCustomPrompt="1"/>
          </p:nvPr>
        </p:nvSpPr>
        <p:spPr bwMode="gray">
          <a:xfrm>
            <a:off x="4644250" y="1743074"/>
            <a:ext cx="3960000" cy="2736851"/>
          </a:xfrm>
        </p:spPr>
        <p:txBody>
          <a:bodyPr/>
          <a:lstStyle>
            <a:lvl2pPr>
              <a:defRPr/>
            </a:lvl2pPr>
            <a:lvl3pPr>
              <a:defRPr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_1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 bwMode="gray">
          <a:xfrm>
            <a:off x="539751" y="1743074"/>
            <a:ext cx="3960000" cy="2736851"/>
          </a:xfrm>
        </p:spPr>
        <p:txBody>
          <a:bodyPr/>
          <a:lstStyle>
            <a:lvl2pPr>
              <a:defRPr/>
            </a:lvl2pPr>
            <a:lvl3pPr>
              <a:defRPr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1DD960AF-8783-4AEF-A205-920E639EF3C1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1" name="Espace réservé pour une image  10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4644250" y="1779588"/>
            <a:ext cx="3960000" cy="2520950"/>
          </a:xfrm>
          <a:prstGeom prst="rect">
            <a:avLst/>
          </a:prstGeom>
          <a:solidFill>
            <a:srgbClr val="D7D7D7"/>
          </a:solidFill>
        </p:spPr>
        <p:txBody>
          <a:bodyPr lIns="360000" tIns="1728000" rIns="360000" anchor="ctr" anchorCtr="0"/>
          <a:lstStyle>
            <a:lvl1pPr algn="ctr">
              <a:defRPr sz="1300" b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 dirty="0" smtClean="0"/>
              <a:t>Sélectionner l’icône pour insérer une image (format 110 x 70 mm)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_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 bwMode="gray">
          <a:xfrm>
            <a:off x="539751" y="1743075"/>
            <a:ext cx="8064499" cy="1665768"/>
          </a:xfrm>
        </p:spPr>
        <p:txBody>
          <a:bodyPr/>
          <a:lstStyle>
            <a:lvl2pPr>
              <a:defRPr/>
            </a:lvl2pPr>
            <a:lvl3pPr>
              <a:defRPr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9E339589-D6FF-4735-8890-6E54BA77ABE1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tabLst/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1" name="Espace réservé du texte 13"/>
          <p:cNvSpPr>
            <a:spLocks noGrp="1"/>
          </p:cNvSpPr>
          <p:nvPr>
            <p:ph type="body" sz="quarter" idx="14"/>
          </p:nvPr>
        </p:nvSpPr>
        <p:spPr bwMode="gray">
          <a:xfrm>
            <a:off x="539750" y="3531246"/>
            <a:ext cx="4824000" cy="515901"/>
          </a:xfrm>
          <a:solidFill>
            <a:srgbClr val="D7D7D7"/>
          </a:solidFill>
          <a:ln w="82550">
            <a:solidFill>
              <a:srgbClr val="D7D7D7"/>
            </a:solidFill>
            <a:miter lim="800000"/>
          </a:ln>
        </p:spPr>
        <p:txBody>
          <a:bodyPr tIns="36000" bIns="36000">
            <a:sp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1600" b="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_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 bwMode="gray">
          <a:xfrm>
            <a:off x="539751" y="1743074"/>
            <a:ext cx="3960000" cy="2736851"/>
          </a:xfrm>
        </p:spPr>
        <p:txBody>
          <a:bodyPr/>
          <a:lstStyle>
            <a:lvl2pPr>
              <a:defRPr/>
            </a:lvl2pPr>
            <a:lvl3pPr>
              <a:defRPr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89F6184B-37C4-47CC-92BF-3EC69897EF07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tabLst/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5" name="Espace réservé du graphique 14"/>
          <p:cNvSpPr>
            <a:spLocks noGrp="1"/>
          </p:cNvSpPr>
          <p:nvPr>
            <p:ph type="chart" sz="quarter" idx="14" hasCustomPrompt="1"/>
          </p:nvPr>
        </p:nvSpPr>
        <p:spPr bwMode="gray">
          <a:xfrm>
            <a:off x="4644250" y="1779588"/>
            <a:ext cx="3960000" cy="2700337"/>
          </a:xfrm>
        </p:spPr>
        <p:txBody>
          <a:bodyPr tIns="720000" anchor="ctr" anchorCtr="0"/>
          <a:lstStyle>
            <a:lvl1pPr algn="ctr">
              <a:defRPr b="0" cap="all" baseline="0">
                <a:latin typeface="+mn-lt"/>
              </a:defRPr>
            </a:lvl1pPr>
          </a:lstStyle>
          <a:p>
            <a:r>
              <a:rPr lang="fr-FR" dirty="0" smtClean="0"/>
              <a:t>GRAPHIQUE</a:t>
            </a:r>
            <a:endParaRPr lang="fr-FR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_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DBB8C596-E753-456F-8AAF-3E3783BB5473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5" name="Espace réservé du graphique 14"/>
          <p:cNvSpPr>
            <a:spLocks noGrp="1"/>
          </p:cNvSpPr>
          <p:nvPr>
            <p:ph type="chart" sz="quarter" idx="14" hasCustomPrompt="1"/>
          </p:nvPr>
        </p:nvSpPr>
        <p:spPr bwMode="gray">
          <a:xfrm>
            <a:off x="539750" y="1779588"/>
            <a:ext cx="8064500" cy="2700337"/>
          </a:xfrm>
        </p:spPr>
        <p:txBody>
          <a:bodyPr tIns="720000" anchor="ctr" anchorCtr="0"/>
          <a:lstStyle>
            <a:lvl1pPr algn="ctr">
              <a:defRPr b="0" cap="all" baseline="0">
                <a:latin typeface="+mn-lt"/>
              </a:defRPr>
            </a:lvl1pPr>
          </a:lstStyle>
          <a:p>
            <a:r>
              <a:rPr lang="fr-FR" dirty="0" smtClean="0"/>
              <a:t>GRAPHIQUE</a:t>
            </a:r>
            <a:endParaRPr lang="fr-FR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_graphique_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graphique 14"/>
          <p:cNvSpPr>
            <a:spLocks noGrp="1"/>
          </p:cNvSpPr>
          <p:nvPr>
            <p:ph type="chart" sz="quarter" idx="14" hasCustomPrompt="1"/>
          </p:nvPr>
        </p:nvSpPr>
        <p:spPr bwMode="gray">
          <a:xfrm>
            <a:off x="539750" y="1779588"/>
            <a:ext cx="8064500" cy="2700337"/>
          </a:xfrm>
        </p:spPr>
        <p:txBody>
          <a:bodyPr tIns="720000" anchor="ctr" anchorCtr="0"/>
          <a:lstStyle>
            <a:lvl1pPr algn="ctr">
              <a:defRPr b="0" cap="all" baseline="0">
                <a:latin typeface="+mn-lt"/>
              </a:defRPr>
            </a:lvl1pPr>
          </a:lstStyle>
          <a:p>
            <a:r>
              <a:rPr lang="fr-FR" dirty="0" smtClean="0"/>
              <a:t>GRAPHIQUE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C1685482-7B87-4CBC-A7F1-02983018758D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5"/>
          </p:nvPr>
        </p:nvSpPr>
        <p:spPr bwMode="gray">
          <a:xfrm>
            <a:off x="5652120" y="1743075"/>
            <a:ext cx="2952131" cy="1908573"/>
          </a:xfrm>
        </p:spPr>
        <p:txBody>
          <a:bodyPr/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_tableau_typ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2638B8A3-40AE-497E-B51E-5E6D042F50FF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3" name="Espace réservé du tableau 12"/>
          <p:cNvSpPr>
            <a:spLocks noGrp="1"/>
          </p:cNvSpPr>
          <p:nvPr>
            <p:ph type="tbl" sz="quarter" idx="14"/>
          </p:nvPr>
        </p:nvSpPr>
        <p:spPr bwMode="gray">
          <a:xfrm>
            <a:off x="539751" y="1779588"/>
            <a:ext cx="8064499" cy="2340000"/>
          </a:xfrm>
        </p:spPr>
        <p:txBody>
          <a:bodyPr tIns="720000" anchor="ctr" anchorCtr="0"/>
          <a:lstStyle>
            <a:lvl1pPr algn="ctr">
              <a:spcAft>
                <a:spcPts val="0"/>
              </a:spcAft>
              <a:defRPr b="0" cap="all" baseline="0">
                <a:latin typeface="+mn-lt"/>
              </a:defRPr>
            </a:lvl1pPr>
          </a:lstStyle>
          <a:p>
            <a:endParaRPr lang="fr-FR" dirty="0"/>
          </a:p>
        </p:txBody>
      </p:sp>
      <p:sp>
        <p:nvSpPr>
          <p:cNvPr id="17" name="Espace réservé du texte 16"/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987674" y="4146620"/>
            <a:ext cx="900000" cy="216000"/>
          </a:xfrm>
        </p:spPr>
        <p:txBody>
          <a:bodyPr anchor="ctr" anchorCtr="0"/>
          <a:lstStyle>
            <a:lvl1pPr>
              <a:spcAft>
                <a:spcPts val="0"/>
              </a:spcAft>
              <a:defRPr sz="10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18" name="Espace réservé du texte 16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2807804" y="4209318"/>
            <a:ext cx="93600" cy="93600"/>
          </a:xfrm>
          <a:prstGeom prst="ellipse">
            <a:avLst/>
          </a:prstGeom>
          <a:solidFill>
            <a:schemeClr val="accent1"/>
          </a:solidFill>
        </p:spPr>
        <p:txBody>
          <a:bodyPr/>
          <a:lstStyle>
            <a:lvl1pPr>
              <a:spcAft>
                <a:spcPts val="0"/>
              </a:spcAft>
              <a:defRPr sz="100" b="0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  <p:sp>
        <p:nvSpPr>
          <p:cNvPr id="19" name="Espace réservé du texte 16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4166818" y="4146620"/>
            <a:ext cx="900000" cy="216000"/>
          </a:xfrm>
        </p:spPr>
        <p:txBody>
          <a:bodyPr anchor="ctr" anchorCtr="0"/>
          <a:lstStyle>
            <a:lvl1pPr>
              <a:spcAft>
                <a:spcPts val="0"/>
              </a:spcAft>
              <a:defRPr sz="10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20" name="Espace réservé du texte 16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3986948" y="4209318"/>
            <a:ext cx="93600" cy="936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spcAft>
                <a:spcPts val="0"/>
              </a:spcAft>
              <a:defRPr sz="100" b="0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  <p:sp>
        <p:nvSpPr>
          <p:cNvPr id="21" name="Espace réservé du texte 16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5345962" y="4146620"/>
            <a:ext cx="900000" cy="216000"/>
          </a:xfrm>
        </p:spPr>
        <p:txBody>
          <a:bodyPr anchor="ctr" anchorCtr="0"/>
          <a:lstStyle>
            <a:lvl1pPr>
              <a:spcAft>
                <a:spcPts val="0"/>
              </a:spcAft>
              <a:defRPr sz="10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22" name="Espace réservé du texte 16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5166092" y="4209318"/>
            <a:ext cx="93600" cy="93600"/>
          </a:xfrm>
          <a:prstGeom prst="ellipse">
            <a:avLst/>
          </a:prstGeom>
          <a:solidFill>
            <a:schemeClr val="accent4"/>
          </a:solidFill>
        </p:spPr>
        <p:txBody>
          <a:bodyPr/>
          <a:lstStyle>
            <a:lvl1pPr>
              <a:spcAft>
                <a:spcPts val="0"/>
              </a:spcAft>
              <a:defRPr sz="100" b="0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  <p:sp>
        <p:nvSpPr>
          <p:cNvPr id="23" name="Espace réservé du texte 16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6525106" y="4146620"/>
            <a:ext cx="900000" cy="216000"/>
          </a:xfrm>
        </p:spPr>
        <p:txBody>
          <a:bodyPr anchor="ctr" anchorCtr="0"/>
          <a:lstStyle>
            <a:lvl1pPr>
              <a:spcAft>
                <a:spcPts val="0"/>
              </a:spcAft>
              <a:defRPr sz="10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24" name="Espace réservé du texte 16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6345236" y="4209318"/>
            <a:ext cx="93600" cy="93600"/>
          </a:xfrm>
          <a:prstGeom prst="ellipse">
            <a:avLst/>
          </a:prstGeom>
          <a:solidFill>
            <a:schemeClr val="accent5"/>
          </a:solidFill>
        </p:spPr>
        <p:txBody>
          <a:bodyPr/>
          <a:lstStyle>
            <a:lvl1pPr>
              <a:spcAft>
                <a:spcPts val="0"/>
              </a:spcAft>
              <a:defRPr sz="100" b="0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  <p:sp>
        <p:nvSpPr>
          <p:cNvPr id="25" name="Espace réservé du texte 16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7704250" y="4146620"/>
            <a:ext cx="900000" cy="216000"/>
          </a:xfrm>
        </p:spPr>
        <p:txBody>
          <a:bodyPr anchor="ctr" anchorCtr="0"/>
          <a:lstStyle>
            <a:lvl1pPr>
              <a:spcAft>
                <a:spcPts val="0"/>
              </a:spcAft>
              <a:defRPr sz="10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26" name="Espace réservé du texte 16"/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7524380" y="4209318"/>
            <a:ext cx="93600" cy="93600"/>
          </a:xfrm>
          <a:prstGeom prst="ellipse">
            <a:avLst/>
          </a:prstGeom>
          <a:solidFill>
            <a:schemeClr val="bg2"/>
          </a:solidFill>
        </p:spPr>
        <p:txBody>
          <a:bodyPr/>
          <a:lstStyle>
            <a:lvl1pPr>
              <a:spcAft>
                <a:spcPts val="0"/>
              </a:spcAft>
              <a:defRPr sz="100" b="0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_tableau_typ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2F86308C-0F99-4A35-8FFB-57E81CC28E93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tabLst/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3" name="Espace réservé du tableau 12"/>
          <p:cNvSpPr>
            <a:spLocks noGrp="1"/>
          </p:cNvSpPr>
          <p:nvPr>
            <p:ph type="tbl" sz="quarter" idx="14"/>
          </p:nvPr>
        </p:nvSpPr>
        <p:spPr bwMode="gray">
          <a:xfrm>
            <a:off x="539750" y="1779588"/>
            <a:ext cx="8064499" cy="2160000"/>
          </a:xfrm>
        </p:spPr>
        <p:txBody>
          <a:bodyPr tIns="720000" anchor="ctr" anchorCtr="0"/>
          <a:lstStyle>
            <a:lvl1pPr algn="ctr">
              <a:spcAft>
                <a:spcPts val="0"/>
              </a:spcAft>
              <a:defRPr b="0" cap="all" baseline="0">
                <a:latin typeface="+mn-lt"/>
              </a:defRPr>
            </a:lvl1pPr>
          </a:lstStyle>
          <a:p>
            <a:endParaRPr lang="fr-FR" dirty="0"/>
          </a:p>
        </p:txBody>
      </p:sp>
      <p:sp>
        <p:nvSpPr>
          <p:cNvPr id="17" name="Espace réservé du texte 16"/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987674" y="4148070"/>
            <a:ext cx="900000" cy="216000"/>
          </a:xfrm>
        </p:spPr>
        <p:txBody>
          <a:bodyPr anchor="ctr" anchorCtr="0"/>
          <a:lstStyle>
            <a:lvl1pPr>
              <a:spcAft>
                <a:spcPts val="0"/>
              </a:spcAft>
              <a:defRPr sz="10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18" name="Espace réservé du texte 16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2807804" y="4209318"/>
            <a:ext cx="93600" cy="93600"/>
          </a:xfrm>
          <a:prstGeom prst="ellipse">
            <a:avLst/>
          </a:prstGeom>
          <a:solidFill>
            <a:schemeClr val="accent6"/>
          </a:solidFill>
        </p:spPr>
        <p:txBody>
          <a:bodyPr/>
          <a:lstStyle>
            <a:lvl1pPr>
              <a:spcAft>
                <a:spcPts val="0"/>
              </a:spcAft>
              <a:defRPr sz="100" b="0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  <p:sp>
        <p:nvSpPr>
          <p:cNvPr id="19" name="Espace réservé du texte 16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4166818" y="4148070"/>
            <a:ext cx="900000" cy="216000"/>
          </a:xfrm>
        </p:spPr>
        <p:txBody>
          <a:bodyPr anchor="ctr" anchorCtr="0"/>
          <a:lstStyle>
            <a:lvl1pPr>
              <a:spcAft>
                <a:spcPts val="0"/>
              </a:spcAft>
              <a:defRPr sz="10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20" name="Espace réservé du texte 16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3986948" y="4209318"/>
            <a:ext cx="93600" cy="936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>
              <a:spcAft>
                <a:spcPts val="0"/>
              </a:spcAft>
              <a:defRPr sz="100" b="0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  <p:sp>
        <p:nvSpPr>
          <p:cNvPr id="21" name="Espace réservé du texte 16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5345962" y="4148070"/>
            <a:ext cx="900000" cy="216000"/>
          </a:xfrm>
        </p:spPr>
        <p:txBody>
          <a:bodyPr anchor="ctr" anchorCtr="0"/>
          <a:lstStyle>
            <a:lvl1pPr>
              <a:spcAft>
                <a:spcPts val="0"/>
              </a:spcAft>
              <a:defRPr sz="10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22" name="Espace réservé du texte 16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5166092" y="4209318"/>
            <a:ext cx="93600" cy="93600"/>
          </a:xfrm>
          <a:prstGeom prst="ellipse">
            <a:avLst/>
          </a:prstGeom>
          <a:solidFill>
            <a:schemeClr val="accent4"/>
          </a:solidFill>
        </p:spPr>
        <p:txBody>
          <a:bodyPr/>
          <a:lstStyle>
            <a:lvl1pPr>
              <a:spcAft>
                <a:spcPts val="0"/>
              </a:spcAft>
              <a:defRPr sz="100" b="0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  <p:sp>
        <p:nvSpPr>
          <p:cNvPr id="23" name="Espace réservé du texte 16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6525106" y="4148070"/>
            <a:ext cx="900000" cy="216000"/>
          </a:xfrm>
        </p:spPr>
        <p:txBody>
          <a:bodyPr anchor="ctr" anchorCtr="0"/>
          <a:lstStyle>
            <a:lvl1pPr>
              <a:spcAft>
                <a:spcPts val="0"/>
              </a:spcAft>
              <a:defRPr sz="10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24" name="Espace réservé du texte 16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6345236" y="4209318"/>
            <a:ext cx="93600" cy="93600"/>
          </a:xfrm>
          <a:prstGeom prst="ellipse">
            <a:avLst/>
          </a:prstGeom>
          <a:solidFill>
            <a:schemeClr val="accent5"/>
          </a:solidFill>
        </p:spPr>
        <p:txBody>
          <a:bodyPr/>
          <a:lstStyle>
            <a:lvl1pPr>
              <a:spcAft>
                <a:spcPts val="0"/>
              </a:spcAft>
              <a:defRPr sz="100" b="0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  <p:sp>
        <p:nvSpPr>
          <p:cNvPr id="25" name="Espace réservé du texte 16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7704250" y="4148070"/>
            <a:ext cx="900000" cy="216000"/>
          </a:xfrm>
        </p:spPr>
        <p:txBody>
          <a:bodyPr anchor="ctr" anchorCtr="0"/>
          <a:lstStyle>
            <a:lvl1pPr>
              <a:spcAft>
                <a:spcPts val="0"/>
              </a:spcAft>
              <a:defRPr sz="10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26" name="Espace réservé du texte 16"/>
          <p:cNvSpPr>
            <a:spLocks noGrp="1"/>
          </p:cNvSpPr>
          <p:nvPr>
            <p:ph type="body" sz="quarter" idx="24" hasCustomPrompt="1"/>
          </p:nvPr>
        </p:nvSpPr>
        <p:spPr bwMode="gray">
          <a:xfrm>
            <a:off x="7524380" y="4209318"/>
            <a:ext cx="93600" cy="93600"/>
          </a:xfrm>
          <a:prstGeom prst="ellipse">
            <a:avLst/>
          </a:prstGeom>
          <a:solidFill>
            <a:schemeClr val="bg2"/>
          </a:solidFill>
        </p:spPr>
        <p:txBody>
          <a:bodyPr/>
          <a:lstStyle>
            <a:lvl1pPr>
              <a:spcAft>
                <a:spcPts val="0"/>
              </a:spcAft>
              <a:defRPr sz="100" b="0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_&amp;_cartouche_dro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 bwMode="gray">
          <a:xfrm>
            <a:off x="539751" y="1743075"/>
            <a:ext cx="3960000" cy="2736850"/>
          </a:xfrm>
        </p:spPr>
        <p:txBody>
          <a:bodyPr/>
          <a:lstStyle>
            <a:lvl2pPr>
              <a:defRPr/>
            </a:lvl2pPr>
            <a:lvl3pPr>
              <a:defRPr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C51AF0E6-54F4-4E95-A773-AE9402F1BDCD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4"/>
          </p:nvPr>
        </p:nvSpPr>
        <p:spPr bwMode="gray">
          <a:xfrm>
            <a:off x="4644250" y="1779588"/>
            <a:ext cx="3960000" cy="486000"/>
          </a:xfrm>
          <a:solidFill>
            <a:schemeClr val="accent1"/>
          </a:solidFill>
        </p:spPr>
        <p:txBody>
          <a:bodyPr lIns="288000" tIns="18000" rIns="72000" bIns="0" anchor="ctr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b="0" cap="all" baseline="0">
                <a:solidFill>
                  <a:schemeClr val="bg1"/>
                </a:solidFill>
                <a:latin typeface="Avenir LT Std 65 Medium" pitchFamily="34" charset="0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3" name="Espace réservé du texte 11"/>
          <p:cNvSpPr>
            <a:spLocks noGrp="1"/>
          </p:cNvSpPr>
          <p:nvPr>
            <p:ph type="body" sz="quarter" idx="15"/>
          </p:nvPr>
        </p:nvSpPr>
        <p:spPr bwMode="gray">
          <a:xfrm>
            <a:off x="4644250" y="2355726"/>
            <a:ext cx="3960000" cy="1944812"/>
          </a:xfrm>
          <a:solidFill>
            <a:schemeClr val="accent1"/>
          </a:solidFill>
        </p:spPr>
        <p:txBody>
          <a:bodyPr wrap="square" lIns="144000" tIns="72000" rIns="72000" bIns="72000" anchor="t" anchorCtr="0">
            <a:noAutofit/>
          </a:bodyPr>
          <a:lstStyle>
            <a:lvl1pPr marL="144000" indent="-144000">
              <a:buFont typeface="Avenir LT Std 45 Book" pitchFamily="34" charset="0"/>
              <a:buChar char="+"/>
              <a:defRPr b="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_&amp;_cartouche_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 bwMode="gray">
          <a:xfrm>
            <a:off x="4824250" y="1156814"/>
            <a:ext cx="3780000" cy="3323111"/>
          </a:xfrm>
        </p:spPr>
        <p:txBody>
          <a:bodyPr/>
          <a:lstStyle>
            <a:lvl2pPr>
              <a:defRPr/>
            </a:lvl2pPr>
            <a:lvl3pPr>
              <a:defRPr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21784D26-4B94-4E70-B0BD-7B9C00523F1F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4"/>
          </p:nvPr>
        </p:nvSpPr>
        <p:spPr bwMode="gray">
          <a:xfrm>
            <a:off x="539750" y="519522"/>
            <a:ext cx="3780000" cy="3781016"/>
          </a:xfrm>
          <a:solidFill>
            <a:schemeClr val="accent1"/>
          </a:solidFill>
        </p:spPr>
        <p:txBody>
          <a:bodyPr lIns="288000" tIns="630000" rIns="72000" bIns="108000" anchor="t" anchorCtr="0">
            <a:noAutofit/>
          </a:bodyPr>
          <a:lstStyle>
            <a:lvl1pPr marL="216000" indent="-216000">
              <a:lnSpc>
                <a:spcPct val="90000"/>
              </a:lnSpc>
              <a:spcAft>
                <a:spcPts val="0"/>
              </a:spcAft>
              <a:buFont typeface="Avenir LT Std 65 Medium" pitchFamily="34" charset="0"/>
              <a:buChar char="+"/>
              <a:defRPr sz="2200" b="0" cap="all" baseline="0">
                <a:solidFill>
                  <a:schemeClr val="bg1"/>
                </a:solidFill>
                <a:latin typeface="Avenir LT Std 65 Medium" pitchFamily="34" charset="0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_&amp;_2_cartouch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1571F57B-5976-43F5-BE4F-E7D8400003B5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3" name="Espace réservé du texte 11"/>
          <p:cNvSpPr>
            <a:spLocks noGrp="1"/>
          </p:cNvSpPr>
          <p:nvPr>
            <p:ph type="body" sz="quarter" idx="15"/>
          </p:nvPr>
        </p:nvSpPr>
        <p:spPr bwMode="gray">
          <a:xfrm>
            <a:off x="4824250" y="519113"/>
            <a:ext cx="3780000" cy="3781425"/>
          </a:xfrm>
          <a:noFill/>
        </p:spPr>
        <p:txBody>
          <a:bodyPr lIns="0" tIns="36000" rIns="0" bIns="0" anchor="ctr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2200" b="0" cap="all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5" name="Espace réservé du texte 11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3930339" y="2049826"/>
            <a:ext cx="720000" cy="720000"/>
          </a:xfrm>
          <a:prstGeom prst="diamond">
            <a:avLst/>
          </a:prstGeom>
          <a:solidFill>
            <a:schemeClr val="accent1"/>
          </a:solidFill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100" b="0" cap="all" baseline="0">
                <a:solidFill>
                  <a:schemeClr val="accent1">
                    <a:alpha val="0"/>
                  </a:schemeClr>
                </a:solidFill>
              </a:defRPr>
            </a:lvl1pPr>
          </a:lstStyle>
          <a:p>
            <a:pPr lvl="0"/>
            <a:r>
              <a:rPr lang="fr-FR" dirty="0" smtClean="0"/>
              <a:t> </a:t>
            </a:r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4"/>
          </p:nvPr>
        </p:nvSpPr>
        <p:spPr bwMode="gray">
          <a:xfrm>
            <a:off x="539750" y="519114"/>
            <a:ext cx="3780000" cy="3781424"/>
          </a:xfrm>
          <a:solidFill>
            <a:schemeClr val="accent1"/>
          </a:solidFill>
        </p:spPr>
        <p:txBody>
          <a:bodyPr lIns="288000" tIns="144000" rIns="72000" bIns="108000" anchor="ctr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2200" b="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artouches_petites_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space réservé du texte 11"/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539750" y="2427453"/>
            <a:ext cx="2520082" cy="1873085"/>
          </a:xfrm>
          <a:solidFill>
            <a:srgbClr val="D7D7D7"/>
          </a:solidFill>
        </p:spPr>
        <p:txBody>
          <a:bodyPr lIns="144000" tIns="1008000" rIns="72000" bIns="36000" anchor="t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1200" b="0" cap="all" baseline="0">
                <a:solidFill>
                  <a:schemeClr val="tx1"/>
                </a:solidFill>
                <a:latin typeface="Avenir LT Std 35 Light" pitchFamily="34" charset="0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1473AD4A-E615-4FE5-9C7F-5FEE9FEB22BC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5" name="Espace réservé du texte 11"/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539750" y="1779588"/>
            <a:ext cx="2520082" cy="648000"/>
          </a:xfrm>
          <a:solidFill>
            <a:schemeClr val="accent1"/>
          </a:solidFill>
        </p:spPr>
        <p:txBody>
          <a:bodyPr lIns="144000" tIns="72000" rIns="72000" bIns="36000" anchor="ctr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2000" b="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0. titre</a:t>
            </a:r>
          </a:p>
        </p:txBody>
      </p:sp>
      <p:sp>
        <p:nvSpPr>
          <p:cNvPr id="17" name="Espace réservé pour une image  10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683568" y="2499833"/>
            <a:ext cx="828000" cy="828000"/>
          </a:xfrm>
          <a:prstGeom prst="rect">
            <a:avLst/>
          </a:prstGeom>
          <a:noFill/>
        </p:spPr>
        <p:txBody>
          <a:bodyPr lIns="0" tIns="0" rIns="0" anchor="ctr" anchorCtr="0"/>
          <a:lstStyle>
            <a:lvl1pPr algn="ctr">
              <a:defRPr sz="800" b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 dirty="0" smtClean="0"/>
              <a:t>Sélectionner l’icône pour insérer une image (format 23 x 23 mm)</a:t>
            </a:r>
          </a:p>
        </p:txBody>
      </p:sp>
      <p:sp>
        <p:nvSpPr>
          <p:cNvPr id="18" name="Espace réservé du texte 11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3311959" y="2427454"/>
            <a:ext cx="2520082" cy="1873085"/>
          </a:xfrm>
          <a:solidFill>
            <a:srgbClr val="D7D7D7"/>
          </a:solidFill>
        </p:spPr>
        <p:txBody>
          <a:bodyPr lIns="144000" tIns="1008000" rIns="72000" bIns="36000" anchor="t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1200" b="0" cap="all" baseline="0">
                <a:solidFill>
                  <a:schemeClr val="tx1"/>
                </a:solidFill>
                <a:latin typeface="Avenir LT Std 35 Light" pitchFamily="34" charset="0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19" name="Espace réservé du texte 11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3311959" y="1779589"/>
            <a:ext cx="2520082" cy="648000"/>
          </a:xfrm>
          <a:solidFill>
            <a:schemeClr val="accent1"/>
          </a:solidFill>
        </p:spPr>
        <p:txBody>
          <a:bodyPr lIns="144000" tIns="72000" rIns="72000" bIns="36000" anchor="ctr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2000" b="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0. titre</a:t>
            </a:r>
          </a:p>
        </p:txBody>
      </p:sp>
      <p:sp>
        <p:nvSpPr>
          <p:cNvPr id="20" name="Espace réservé pour une image  10"/>
          <p:cNvSpPr>
            <a:spLocks noGrp="1"/>
          </p:cNvSpPr>
          <p:nvPr>
            <p:ph type="pic" sz="quarter" idx="21" hasCustomPrompt="1"/>
          </p:nvPr>
        </p:nvSpPr>
        <p:spPr bwMode="gray">
          <a:xfrm>
            <a:off x="3455777" y="2499834"/>
            <a:ext cx="828000" cy="828000"/>
          </a:xfrm>
          <a:prstGeom prst="rect">
            <a:avLst/>
          </a:prstGeom>
          <a:noFill/>
        </p:spPr>
        <p:txBody>
          <a:bodyPr lIns="0" tIns="0" rIns="0" anchor="ctr" anchorCtr="0"/>
          <a:lstStyle>
            <a:lvl1pPr algn="ctr">
              <a:defRPr sz="800" b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 dirty="0" smtClean="0"/>
              <a:t>Sélectionner l’icône pour insérer une image (format 23 x 23 mm)</a:t>
            </a:r>
          </a:p>
        </p:txBody>
      </p:sp>
      <p:sp>
        <p:nvSpPr>
          <p:cNvPr id="21" name="Espace réservé du texte 11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6084168" y="2427454"/>
            <a:ext cx="2520082" cy="1873085"/>
          </a:xfrm>
          <a:solidFill>
            <a:schemeClr val="accent1"/>
          </a:solidFill>
        </p:spPr>
        <p:txBody>
          <a:bodyPr lIns="144000" tIns="1008000" rIns="72000" bIns="36000" anchor="t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1200" b="0" cap="all" baseline="0">
                <a:solidFill>
                  <a:schemeClr val="bg1"/>
                </a:solidFill>
                <a:latin typeface="Avenir LT Std 35 Light" pitchFamily="34" charset="0"/>
              </a:defRPr>
            </a:lvl1pPr>
          </a:lstStyle>
          <a:p>
            <a:pPr lvl="0"/>
            <a:r>
              <a:rPr lang="fr-FR" dirty="0" smtClean="0"/>
              <a:t>texte</a:t>
            </a:r>
          </a:p>
        </p:txBody>
      </p:sp>
      <p:sp>
        <p:nvSpPr>
          <p:cNvPr id="22" name="Espace réservé du texte 11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084168" y="1779589"/>
            <a:ext cx="2520082" cy="648000"/>
          </a:xfrm>
          <a:solidFill>
            <a:schemeClr val="accent1"/>
          </a:solidFill>
        </p:spPr>
        <p:txBody>
          <a:bodyPr lIns="144000" tIns="72000" rIns="72000" bIns="36000" anchor="ctr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2000" b="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0. titre</a:t>
            </a:r>
          </a:p>
        </p:txBody>
      </p:sp>
      <p:sp>
        <p:nvSpPr>
          <p:cNvPr id="23" name="Espace réservé pour une image  10"/>
          <p:cNvSpPr>
            <a:spLocks noGrp="1"/>
          </p:cNvSpPr>
          <p:nvPr>
            <p:ph type="pic" sz="quarter" idx="24" hasCustomPrompt="1"/>
          </p:nvPr>
        </p:nvSpPr>
        <p:spPr bwMode="gray">
          <a:xfrm>
            <a:off x="6227986" y="2499834"/>
            <a:ext cx="828000" cy="828000"/>
          </a:xfrm>
          <a:prstGeom prst="rect">
            <a:avLst/>
          </a:prstGeom>
          <a:noFill/>
        </p:spPr>
        <p:txBody>
          <a:bodyPr lIns="0" tIns="0" rIns="0" anchor="ctr" anchorCtr="0"/>
          <a:lstStyle>
            <a:lvl1pPr algn="ctr">
              <a:defRPr sz="800" b="0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r-FR" dirty="0" smtClean="0"/>
              <a:t>Sélectionner l’icône pour insérer une image (format 23 x 23 mm)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artouches_grandes_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26D735C2-B06A-4BAD-A8C7-A54CF9198DEF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80645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15" name="Espace réservé du texte 11"/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539750" y="1779588"/>
            <a:ext cx="2520082" cy="648000"/>
          </a:xfrm>
          <a:solidFill>
            <a:schemeClr val="accent1"/>
          </a:solidFill>
        </p:spPr>
        <p:txBody>
          <a:bodyPr lIns="144000" tIns="72000" rIns="72000" bIns="36000" anchor="ctr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2000" b="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0. titre</a:t>
            </a:r>
          </a:p>
        </p:txBody>
      </p:sp>
      <p:sp>
        <p:nvSpPr>
          <p:cNvPr id="17" name="Espace réservé pour une image  10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539832" y="2427589"/>
            <a:ext cx="2520000" cy="1872950"/>
          </a:xfrm>
          <a:prstGeom prst="rect">
            <a:avLst/>
          </a:prstGeom>
          <a:solidFill>
            <a:srgbClr val="D7D7D7"/>
          </a:solidFill>
        </p:spPr>
        <p:txBody>
          <a:bodyPr lIns="36000" tIns="972000" rIns="36000" anchor="ctr" anchorCtr="0"/>
          <a:lstStyle>
            <a:lvl1pPr algn="ctr">
              <a:defRPr sz="1300" b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 dirty="0" smtClean="0"/>
              <a:t>Sélectionner l’icône pour insérer une image format ( 70 x 52 mm)</a:t>
            </a:r>
          </a:p>
        </p:txBody>
      </p:sp>
      <p:sp>
        <p:nvSpPr>
          <p:cNvPr id="25" name="Espace réservé du texte 11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3311959" y="1779588"/>
            <a:ext cx="2520082" cy="648000"/>
          </a:xfrm>
          <a:solidFill>
            <a:schemeClr val="accent1"/>
          </a:solidFill>
        </p:spPr>
        <p:txBody>
          <a:bodyPr lIns="144000" tIns="72000" rIns="72000" bIns="36000" anchor="ctr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2000" b="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0. titre</a:t>
            </a:r>
          </a:p>
        </p:txBody>
      </p:sp>
      <p:sp>
        <p:nvSpPr>
          <p:cNvPr id="26" name="Espace réservé pour une image  10"/>
          <p:cNvSpPr>
            <a:spLocks noGrp="1"/>
          </p:cNvSpPr>
          <p:nvPr>
            <p:ph type="pic" sz="quarter" idx="20" hasCustomPrompt="1"/>
          </p:nvPr>
        </p:nvSpPr>
        <p:spPr bwMode="gray">
          <a:xfrm>
            <a:off x="3312041" y="2427589"/>
            <a:ext cx="2520000" cy="1872950"/>
          </a:xfrm>
          <a:prstGeom prst="rect">
            <a:avLst/>
          </a:prstGeom>
          <a:solidFill>
            <a:srgbClr val="D7D7D7"/>
          </a:solidFill>
        </p:spPr>
        <p:txBody>
          <a:bodyPr lIns="36000" tIns="972000" rIns="36000" anchor="ctr" anchorCtr="0"/>
          <a:lstStyle>
            <a:lvl1pPr algn="ctr">
              <a:defRPr sz="1300" b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 dirty="0" smtClean="0"/>
              <a:t>Sélectionner l’icône pour insérer une image format ( 70 x 52 mm)</a:t>
            </a:r>
          </a:p>
        </p:txBody>
      </p:sp>
      <p:sp>
        <p:nvSpPr>
          <p:cNvPr id="27" name="Espace réservé du texte 1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6084168" y="1779588"/>
            <a:ext cx="2520082" cy="648000"/>
          </a:xfrm>
          <a:solidFill>
            <a:schemeClr val="accent1"/>
          </a:solidFill>
        </p:spPr>
        <p:txBody>
          <a:bodyPr lIns="144000" tIns="72000" rIns="72000" bIns="36000" anchor="ctr" anchorCtr="0">
            <a:noAutofit/>
          </a:bodyPr>
          <a:lstStyle>
            <a:lvl1pPr marL="0" indent="0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 sz="2000" b="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0. titre</a:t>
            </a:r>
          </a:p>
        </p:txBody>
      </p:sp>
      <p:sp>
        <p:nvSpPr>
          <p:cNvPr id="28" name="Espace réservé pour une image  10"/>
          <p:cNvSpPr>
            <a:spLocks noGrp="1"/>
          </p:cNvSpPr>
          <p:nvPr>
            <p:ph type="pic" sz="quarter" idx="22" hasCustomPrompt="1"/>
          </p:nvPr>
        </p:nvSpPr>
        <p:spPr bwMode="gray">
          <a:xfrm>
            <a:off x="6084250" y="2427589"/>
            <a:ext cx="2520000" cy="1872950"/>
          </a:xfrm>
          <a:prstGeom prst="rect">
            <a:avLst/>
          </a:prstGeom>
          <a:solidFill>
            <a:srgbClr val="D7D7D7"/>
          </a:solidFill>
        </p:spPr>
        <p:txBody>
          <a:bodyPr lIns="36000" tIns="972000" rIns="36000" anchor="ctr" anchorCtr="0"/>
          <a:lstStyle>
            <a:lvl1pPr algn="ctr">
              <a:defRPr sz="1300" b="0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 dirty="0" smtClean="0"/>
              <a:t>Sélectionner l’icône pour insérer une image format ( 70 x 52 mm)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tap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1C9895F1-BE1E-4D35-AF89-AE7FD50F5C11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447675"/>
            <a:ext cx="8064500" cy="4032250"/>
          </a:xfrm>
        </p:spPr>
        <p:txBody>
          <a:bodyPr anchor="ctr" anchorCtr="0"/>
          <a:lstStyle>
            <a:lvl1pPr marL="360000" indent="-360000">
              <a:lnSpc>
                <a:spcPct val="90000"/>
              </a:lnSpc>
              <a:spcBef>
                <a:spcPts val="3200"/>
              </a:spcBef>
              <a:buFont typeface="Avenir LT Std 65 Medium" pitchFamily="34" charset="0"/>
              <a:buChar char="+"/>
              <a:defRPr sz="2800" b="0" cap="all" baseline="0"/>
            </a:lvl1pPr>
            <a:lvl2pPr marL="360000">
              <a:lnSpc>
                <a:spcPct val="90000"/>
              </a:lnSpc>
              <a:spcAft>
                <a:spcPts val="0"/>
              </a:spcAft>
              <a:defRPr sz="1500" cap="all" baseline="0">
                <a:latin typeface="+mn-lt"/>
              </a:defRPr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r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 bwMode="gray">
          <a:xfrm>
            <a:off x="539751" y="1743074"/>
            <a:ext cx="3960000" cy="2736851"/>
          </a:xfrm>
        </p:spPr>
        <p:txBody>
          <a:bodyPr/>
          <a:lstStyle>
            <a:lvl2pPr>
              <a:defRPr/>
            </a:lvl2pPr>
            <a:lvl3pPr>
              <a:defRPr/>
            </a:lvl3pPr>
            <a:lvl4pPr>
              <a:defRPr baseline="0"/>
            </a:lvl4pPr>
            <a:lvl5pPr>
              <a:defRPr/>
            </a:lvl5pPr>
          </a:lstStyle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E93E9F58-C1CC-4366-9DD7-1720A355AAD8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950913"/>
            <a:ext cx="4824000" cy="432000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400" b="0" cap="all" baseline="0">
                <a:solidFill>
                  <a:srgbClr val="747678"/>
                </a:solidFill>
                <a:latin typeface="+mn-lt"/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ge_de_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408997CB-8E01-4F2D-BBCA-DEC3B8C8B167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3"/>
          </p:nvPr>
        </p:nvSpPr>
        <p:spPr bwMode="gray">
          <a:xfrm>
            <a:off x="539750" y="303610"/>
            <a:ext cx="8064500" cy="3312000"/>
          </a:xfrm>
        </p:spPr>
        <p:txBody>
          <a:bodyPr/>
          <a:lstStyle/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19.xml"/><Relationship Id="rId21" Type="http://schemas.openxmlformats.org/officeDocument/2006/relationships/slideLayout" Target="../slideLayouts/slideLayout37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slideLayout" Target="../slideLayouts/slideLayout36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23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26.xml"/><Relationship Id="rId19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Relationship Id="rId22" Type="http://schemas.openxmlformats.org/officeDocument/2006/relationships/slideLayout" Target="../slideLayouts/slideLayout3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 bwMode="gray">
          <a:xfrm>
            <a:off x="1" y="4920853"/>
            <a:ext cx="179388" cy="21609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 bwMode="gray">
          <a:xfrm>
            <a:off x="1274489" y="4813200"/>
            <a:ext cx="6934473" cy="162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lnSpc>
                <a:spcPct val="114000"/>
              </a:lnSpc>
              <a:defRPr sz="800" cap="all" baseline="0">
                <a:solidFill>
                  <a:schemeClr val="tx1"/>
                </a:solidFill>
              </a:defRPr>
            </a:lvl1pPr>
          </a:lstStyle>
          <a:p>
            <a:fld id="{CAFC0DDF-3ED5-4BF0-BC60-0C331281BABD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179388" y="4659313"/>
            <a:ext cx="8029575" cy="16201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defRPr sz="800" b="0" cap="all" baseline="0">
                <a:solidFill>
                  <a:schemeClr val="tx1"/>
                </a:solidFill>
                <a:latin typeface="Avenir LT Std 65 Medium" pitchFamily="34" charset="0"/>
              </a:defRPr>
            </a:lvl1pPr>
          </a:lstStyle>
          <a:p>
            <a:pPr algn="l">
              <a:lnSpc>
                <a:spcPct val="90000"/>
              </a:lnSpc>
            </a:pPr>
            <a:r>
              <a:rPr lang="fr-FR" dirty="0" smtClean="0"/>
              <a:t>NOM DE L’ENTITÉ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 bwMode="gray">
          <a:xfrm>
            <a:off x="-793" y="4920853"/>
            <a:ext cx="180181" cy="22264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0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Rectangle 8"/>
          <p:cNvSpPr/>
          <p:nvPr/>
        </p:nvSpPr>
        <p:spPr bwMode="gray">
          <a:xfrm>
            <a:off x="179388" y="4821562"/>
            <a:ext cx="945772" cy="12311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l">
              <a:lnSpc>
                <a:spcPct val="100000"/>
              </a:lnSpc>
            </a:pPr>
            <a:r>
              <a:rPr lang="fr-FR" sz="800" dirty="0" smtClean="0">
                <a:solidFill>
                  <a:schemeClr val="bg1"/>
                </a:solidFill>
              </a:rPr>
              <a:t>DIFFUSION LIMITÉE</a:t>
            </a:r>
            <a:endParaRPr lang="fr-FR" sz="800" dirty="0">
              <a:solidFill>
                <a:schemeClr val="bg1"/>
              </a:solidFill>
            </a:endParaRPr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1"/>
          </p:nvPr>
        </p:nvSpPr>
        <p:spPr bwMode="gray">
          <a:xfrm>
            <a:off x="539750" y="540000"/>
            <a:ext cx="8064500" cy="2160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</p:txBody>
      </p:sp>
      <p:sp>
        <p:nvSpPr>
          <p:cNvPr id="8" name="Rectangle 7"/>
          <p:cNvSpPr/>
          <p:nvPr/>
        </p:nvSpPr>
        <p:spPr bwMode="gray">
          <a:xfrm>
            <a:off x="1127811" y="4813200"/>
            <a:ext cx="144000" cy="1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>
              <a:lnSpc>
                <a:spcPct val="114000"/>
              </a:lnSpc>
            </a:pPr>
            <a:r>
              <a:rPr lang="fr-FR" sz="800" b="1" dirty="0" smtClean="0">
                <a:solidFill>
                  <a:schemeClr val="tx1"/>
                </a:solidFill>
              </a:rPr>
              <a:t>–</a:t>
            </a:r>
            <a:endParaRPr lang="fr-FR" sz="800" b="1" dirty="0">
              <a:solidFill>
                <a:schemeClr val="tx1"/>
              </a:solidFill>
            </a:endParaRPr>
          </a:p>
        </p:txBody>
      </p:sp>
      <p:pic>
        <p:nvPicPr>
          <p:cNvPr id="13" name="Image 12" descr="logo_snc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8316218" y="4322050"/>
            <a:ext cx="792000" cy="792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45" r:id="rId3"/>
    <p:sldLayoutId id="2147483846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  <p:sldLayoutId id="2147483869" r:id="rId13"/>
    <p:sldLayoutId id="2147483870" r:id="rId14"/>
    <p:sldLayoutId id="2147483871" r:id="rId15"/>
    <p:sldLayoutId id="2147483872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00" b="0" kern="1200" cap="all" baseline="0">
          <a:solidFill>
            <a:schemeClr val="bg1">
              <a:alpha val="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Font typeface="Arial" pitchFamily="34" charset="0"/>
        <a:buNone/>
        <a:defRPr sz="4500" b="0" kern="1200" cap="all" baseline="0">
          <a:solidFill>
            <a:schemeClr val="bg1"/>
          </a:solidFill>
          <a:latin typeface="+mj-lt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None/>
        <a:defRPr sz="3000" kern="1200" cap="all" baseline="0">
          <a:solidFill>
            <a:schemeClr val="bg1"/>
          </a:solidFill>
          <a:latin typeface="+mn-lt"/>
          <a:ea typeface="+mn-ea"/>
          <a:cs typeface="+mn-cs"/>
        </a:defRPr>
      </a:lvl2pPr>
      <a:lvl3pPr marL="144000" indent="-144000" algn="l" defTabSz="914400" rtl="0" eaLnBrk="1" latinLnBrk="0" hangingPunct="1">
        <a:lnSpc>
          <a:spcPct val="100000"/>
        </a:lnSpc>
        <a:spcBef>
          <a:spcPts val="0"/>
        </a:spcBef>
        <a:spcAft>
          <a:spcPts val="500"/>
        </a:spcAft>
        <a:buClr>
          <a:schemeClr val="accent1"/>
        </a:buClr>
        <a:buSzPct val="100000"/>
        <a:buFont typeface="Arial" pitchFamily="34" charset="0"/>
        <a:buChar char="+"/>
        <a:defRPr sz="13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216000" indent="-72000" algn="l" defTabSz="914400" rtl="0" eaLnBrk="1" latinLnBrk="0" hangingPunct="1">
        <a:lnSpc>
          <a:spcPct val="100000"/>
        </a:lnSpc>
        <a:spcBef>
          <a:spcPts val="0"/>
        </a:spcBef>
        <a:buClr>
          <a:schemeClr val="accent1"/>
        </a:buClr>
        <a:buSzPct val="75000"/>
        <a:buFont typeface="Aria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16000" indent="0" algn="l" defTabSz="914400" rtl="0" eaLnBrk="1" latinLnBrk="0" hangingPunct="1">
        <a:lnSpc>
          <a:spcPct val="100000"/>
        </a:lnSpc>
        <a:spcBef>
          <a:spcPts val="0"/>
        </a:spcBef>
        <a:buSzPct val="100000"/>
        <a:buFont typeface="Arial" pitchFamily="34" charset="0"/>
        <a:buNone/>
        <a:defRPr sz="12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 bwMode="gray">
          <a:xfrm>
            <a:off x="539750" y="485776"/>
            <a:ext cx="8064499" cy="46513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 bwMode="gray">
          <a:xfrm>
            <a:off x="539749" y="4813200"/>
            <a:ext cx="7669213" cy="162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lnSpc>
                <a:spcPct val="114000"/>
              </a:lnSpc>
              <a:defRPr sz="800" cap="all" baseline="0">
                <a:solidFill>
                  <a:schemeClr val="tx1"/>
                </a:solidFill>
              </a:defRPr>
            </a:lvl1pPr>
          </a:lstStyle>
          <a:p>
            <a:fld id="{22D97D37-0B11-4078-996A-5BC52C3F4B4E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179388" y="4659313"/>
            <a:ext cx="8029575" cy="16201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lnSpc>
                <a:spcPct val="90000"/>
              </a:lnSpc>
              <a:defRPr sz="800" b="0" cap="all" baseline="0">
                <a:solidFill>
                  <a:srgbClr val="A0A0A0"/>
                </a:solidFill>
                <a:latin typeface="Avenir LT Std 65 Medium" pitchFamily="34" charset="0"/>
              </a:defRPr>
            </a:lvl1pPr>
          </a:lstStyle>
          <a:p>
            <a:pPr algn="l"/>
            <a:r>
              <a:rPr lang="fr-FR" dirty="0" smtClean="0"/>
              <a:t>NOM DE L’ENTITÉ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 bwMode="gray">
          <a:xfrm>
            <a:off x="179387" y="4813200"/>
            <a:ext cx="360362" cy="162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lnSpc>
                <a:spcPct val="114000"/>
              </a:lnSpc>
              <a:defRPr sz="800">
                <a:solidFill>
                  <a:schemeClr val="tx1"/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 bwMode="gray">
          <a:xfrm>
            <a:off x="539751" y="1743074"/>
            <a:ext cx="8064499" cy="2736851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  <a:endParaRPr lang="fr-FR" noProof="0" dirty="0"/>
          </a:p>
        </p:txBody>
      </p:sp>
      <p:sp>
        <p:nvSpPr>
          <p:cNvPr id="9" name="Rectangle 8"/>
          <p:cNvSpPr/>
          <p:nvPr/>
        </p:nvSpPr>
        <p:spPr bwMode="gray">
          <a:xfrm>
            <a:off x="394094" y="4813200"/>
            <a:ext cx="144000" cy="1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>
              <a:lnSpc>
                <a:spcPct val="114000"/>
              </a:lnSpc>
            </a:pPr>
            <a:r>
              <a:rPr lang="fr-FR" sz="800" b="1" dirty="0" smtClean="0">
                <a:solidFill>
                  <a:schemeClr val="tx1"/>
                </a:solidFill>
              </a:rPr>
              <a:t>–</a:t>
            </a:r>
            <a:endParaRPr lang="fr-FR" sz="800" b="1" dirty="0">
              <a:solidFill>
                <a:schemeClr val="tx1"/>
              </a:solidFill>
            </a:endParaRPr>
          </a:p>
        </p:txBody>
      </p:sp>
      <p:pic>
        <p:nvPicPr>
          <p:cNvPr id="11" name="Image 10" descr="logo_sncf.pn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8316218" y="4322050"/>
            <a:ext cx="792000" cy="792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58" r:id="rId6"/>
    <p:sldLayoutId id="2147483859" r:id="rId7"/>
    <p:sldLayoutId id="2147483798" r:id="rId8"/>
    <p:sldLayoutId id="2147483842" r:id="rId9"/>
    <p:sldLayoutId id="2147483827" r:id="rId10"/>
    <p:sldLayoutId id="2147483828" r:id="rId11"/>
    <p:sldLayoutId id="2147483830" r:id="rId12"/>
    <p:sldLayoutId id="2147483831" r:id="rId13"/>
    <p:sldLayoutId id="2147483860" r:id="rId14"/>
    <p:sldLayoutId id="2147483832" r:id="rId15"/>
    <p:sldLayoutId id="2147483833" r:id="rId16"/>
    <p:sldLayoutId id="2147483834" r:id="rId17"/>
    <p:sldLayoutId id="2147483835" r:id="rId18"/>
    <p:sldLayoutId id="2147483836" r:id="rId19"/>
    <p:sldLayoutId id="2147483829" r:id="rId20"/>
    <p:sldLayoutId id="2147483838" r:id="rId21"/>
    <p:sldLayoutId id="2147483839" r:id="rId22"/>
    <p:sldLayoutId id="2147483837" r:id="rId2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 cap="all" baseline="0">
          <a:solidFill>
            <a:schemeClr val="accent1"/>
          </a:solidFill>
          <a:latin typeface="Avenir LT Std 65 Medium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500"/>
        </a:spcAft>
        <a:buFont typeface="Arial" pitchFamily="34" charset="0"/>
        <a:buNone/>
        <a:defRPr sz="1300" b="1" kern="1200">
          <a:solidFill>
            <a:schemeClr val="accent1"/>
          </a:solidFill>
          <a:latin typeface="Avenir LT Std 65 Medium" pitchFamily="34" charset="0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500"/>
        </a:spcAft>
        <a:buFont typeface="Arial" pitchFamily="34" charset="0"/>
        <a:buNone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144000" indent="-144000" algn="l" defTabSz="914400" rtl="0" eaLnBrk="1" latinLnBrk="0" hangingPunct="1">
        <a:lnSpc>
          <a:spcPct val="100000"/>
        </a:lnSpc>
        <a:spcBef>
          <a:spcPts val="0"/>
        </a:spcBef>
        <a:spcAft>
          <a:spcPts val="500"/>
        </a:spcAft>
        <a:buClr>
          <a:schemeClr val="accent1"/>
        </a:buClr>
        <a:buSzPct val="100000"/>
        <a:buFont typeface="Avenir LT Std 65 Medium" pitchFamily="34" charset="0"/>
        <a:buChar char="+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216000" indent="-72000" algn="l" defTabSz="914400" rtl="0" eaLnBrk="1" latinLnBrk="0" hangingPunct="1">
        <a:lnSpc>
          <a:spcPct val="100000"/>
        </a:lnSpc>
        <a:spcBef>
          <a:spcPts val="0"/>
        </a:spcBef>
        <a:buClr>
          <a:schemeClr val="tx1"/>
        </a:buClr>
        <a:buSzPct val="75000"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0" algn="l" defTabSz="914400" rtl="0" eaLnBrk="1" latinLnBrk="0" hangingPunct="1">
        <a:lnSpc>
          <a:spcPct val="100000"/>
        </a:lnSpc>
        <a:spcBef>
          <a:spcPts val="0"/>
        </a:spcBef>
        <a:buSzPct val="100000"/>
        <a:buFont typeface="Arial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179387" y="179388"/>
            <a:ext cx="8785225" cy="35290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 bwMode="gray">
          <a:xfrm>
            <a:off x="1" y="4920853"/>
            <a:ext cx="179388" cy="21609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fr-FR" noProof="0" dirty="0" smtClean="0"/>
              <a:t>Titre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 bwMode="gray">
          <a:xfrm>
            <a:off x="1" y="4920853"/>
            <a:ext cx="179388" cy="22264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00" cap="all"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fld id="{0FCA4D1A-11E6-40A1-87A1-71CF720F5047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 bwMode="gray">
          <a:xfrm>
            <a:off x="1" y="4920853"/>
            <a:ext cx="179388" cy="22264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ctr">
              <a:defRPr sz="100" b="1" cap="all" baseline="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pPr algn="l"/>
            <a:r>
              <a:rPr lang="fr-FR" smtClean="0"/>
              <a:t>NOM DE L’ENTITÉ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 bwMode="gray">
          <a:xfrm>
            <a:off x="-793" y="4920853"/>
            <a:ext cx="180181" cy="22264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00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1"/>
          </p:nvPr>
        </p:nvSpPr>
        <p:spPr bwMode="gray">
          <a:xfrm>
            <a:off x="539750" y="303610"/>
            <a:ext cx="8064500" cy="3312000"/>
          </a:xfrm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pic>
        <p:nvPicPr>
          <p:cNvPr id="13" name="Image 12" descr="logo_snc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16218" y="4322050"/>
            <a:ext cx="792000" cy="792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00" b="0" kern="1200" cap="all" baseline="0">
          <a:solidFill>
            <a:schemeClr val="bg1">
              <a:alpha val="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Font typeface="Arial" pitchFamily="34" charset="0"/>
        <a:buNone/>
        <a:defRPr sz="1700" b="0" kern="1200" cap="all" baseline="0">
          <a:solidFill>
            <a:schemeClr val="bg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90000"/>
        </a:lnSpc>
        <a:spcBef>
          <a:spcPts val="0"/>
        </a:spcBef>
        <a:buFont typeface="Arial" pitchFamily="34" charset="0"/>
        <a:buNone/>
        <a:defRPr sz="2500" kern="1200" cap="all" baseline="0">
          <a:solidFill>
            <a:schemeClr val="bg1"/>
          </a:solidFill>
          <a:latin typeface="+mn-lt"/>
          <a:ea typeface="+mn-ea"/>
          <a:cs typeface="+mn-cs"/>
        </a:defRPr>
      </a:lvl2pPr>
      <a:lvl3pPr marL="144000" indent="-144000" algn="l" defTabSz="914400" rtl="0" eaLnBrk="1" latinLnBrk="0" hangingPunct="1">
        <a:lnSpc>
          <a:spcPct val="100000"/>
        </a:lnSpc>
        <a:spcBef>
          <a:spcPts val="0"/>
        </a:spcBef>
        <a:spcAft>
          <a:spcPts val="500"/>
        </a:spcAft>
        <a:buClr>
          <a:schemeClr val="accent1"/>
        </a:buClr>
        <a:buSzPct val="100000"/>
        <a:buFont typeface="Arial" pitchFamily="34" charset="0"/>
        <a:buChar char="+"/>
        <a:defRPr sz="13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216000" indent="-72000" algn="l" defTabSz="914400" rtl="0" eaLnBrk="1" latinLnBrk="0" hangingPunct="1">
        <a:lnSpc>
          <a:spcPct val="100000"/>
        </a:lnSpc>
        <a:spcBef>
          <a:spcPts val="0"/>
        </a:spcBef>
        <a:buClr>
          <a:schemeClr val="accent1"/>
        </a:buClr>
        <a:buSzPct val="75000"/>
        <a:buFont typeface="Aria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16000" indent="0" algn="l" defTabSz="914400" rtl="0" eaLnBrk="1" latinLnBrk="0" hangingPunct="1">
        <a:lnSpc>
          <a:spcPct val="100000"/>
        </a:lnSpc>
        <a:spcBef>
          <a:spcPts val="0"/>
        </a:spcBef>
        <a:buSzPct val="100000"/>
        <a:buFont typeface="Arial" pitchFamily="34" charset="0"/>
        <a:buNone/>
        <a:defRPr sz="12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08" y="352019"/>
            <a:ext cx="7658600" cy="430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3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ESSAIS LGV EST-</a:t>
            </a:r>
            <a:r>
              <a:rPr lang="fr-FR" dirty="0" err="1" smtClean="0"/>
              <a:t>EU</a:t>
            </a:r>
            <a:r>
              <a:rPr lang="fr-FR" dirty="0" err="1" smtClean="0">
                <a:solidFill>
                  <a:srgbClr val="009AA6"/>
                </a:solidFill>
              </a:rPr>
              <a:t>RO</a:t>
            </a:r>
            <a:r>
              <a:rPr lang="fr-FR" dirty="0" err="1" smtClean="0"/>
              <a:t>PÉENne</a:t>
            </a:r>
            <a:r>
              <a:rPr lang="fr-FR" dirty="0" smtClean="0"/>
              <a:t> PHASE 2</a:t>
            </a: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539552" y="987574"/>
            <a:ext cx="8064499" cy="3456384"/>
          </a:xfrm>
        </p:spPr>
        <p:txBody>
          <a:bodyPr/>
          <a:lstStyle/>
          <a:p>
            <a:pPr lvl="1"/>
            <a:r>
              <a:rPr lang="fr-FR" b="1" dirty="0" smtClean="0">
                <a:solidFill>
                  <a:srgbClr val="009AA6"/>
                </a:solidFill>
              </a:rPr>
              <a:t>    </a:t>
            </a:r>
          </a:p>
          <a:p>
            <a:pPr lvl="1"/>
            <a:r>
              <a:rPr lang="fr-FR" b="1" dirty="0" smtClean="0">
                <a:solidFill>
                  <a:srgbClr val="009AA6"/>
                </a:solidFill>
              </a:rPr>
              <a:t>    La 8</a:t>
            </a:r>
            <a:r>
              <a:rPr lang="fr-FR" b="1" baseline="30000" dirty="0" smtClean="0">
                <a:solidFill>
                  <a:srgbClr val="009AA6"/>
                </a:solidFill>
              </a:rPr>
              <a:t>ème</a:t>
            </a:r>
            <a:r>
              <a:rPr lang="fr-FR" b="1" dirty="0" smtClean="0">
                <a:solidFill>
                  <a:srgbClr val="009AA6"/>
                </a:solidFill>
              </a:rPr>
              <a:t> LGV construite et testée en France. Elle est en cours de test.</a:t>
            </a:r>
          </a:p>
          <a:p>
            <a:pPr marL="285750" lvl="1" indent="-285750">
              <a:buFont typeface="Wingdings" panose="05000000000000000000" pitchFamily="2" charset="2"/>
              <a:buChar char="§"/>
            </a:pPr>
            <a:endParaRPr lang="fr-FR" b="1" dirty="0" smtClean="0">
              <a:solidFill>
                <a:srgbClr val="009AA6"/>
              </a:solidFill>
            </a:endParaRPr>
          </a:p>
          <a:p>
            <a:pPr lvl="1"/>
            <a:r>
              <a:rPr lang="fr-FR" b="1" dirty="0" smtClean="0">
                <a:solidFill>
                  <a:srgbClr val="009AA6"/>
                </a:solidFill>
              </a:rPr>
              <a:t>    Périmètre des essais :</a:t>
            </a:r>
          </a:p>
          <a:p>
            <a:pPr marL="501750" lvl="3" indent="-285750">
              <a:buClr>
                <a:srgbClr val="009AA6"/>
              </a:buClr>
              <a:buSzPct val="150000"/>
            </a:pPr>
            <a:r>
              <a:rPr lang="fr-FR" dirty="0" smtClean="0"/>
              <a:t>La LGV proprement dite qui s ’étend sur 106 km en double voie </a:t>
            </a:r>
          </a:p>
          <a:p>
            <a:pPr marL="501750" lvl="3" indent="-285750">
              <a:buClr>
                <a:srgbClr val="009AA6"/>
              </a:buClr>
              <a:buSzPct val="150000"/>
            </a:pPr>
            <a:r>
              <a:rPr lang="fr-FR" dirty="0" smtClean="0"/>
              <a:t>Les deux raccordements d’extrémités : </a:t>
            </a:r>
            <a:r>
              <a:rPr lang="fr-FR" dirty="0" err="1" smtClean="0"/>
              <a:t>Baudrecourt</a:t>
            </a:r>
            <a:r>
              <a:rPr lang="fr-FR" dirty="0" smtClean="0"/>
              <a:t> avec la LGV 1</a:t>
            </a:r>
            <a:r>
              <a:rPr lang="fr-FR" baseline="30000" dirty="0" smtClean="0"/>
              <a:t>ère</a:t>
            </a:r>
            <a:r>
              <a:rPr lang="fr-FR" dirty="0" smtClean="0"/>
              <a:t> phase et </a:t>
            </a:r>
            <a:r>
              <a:rPr lang="fr-FR" dirty="0" err="1" smtClean="0"/>
              <a:t>Vendenheim</a:t>
            </a:r>
            <a:r>
              <a:rPr lang="fr-FR" dirty="0" smtClean="0"/>
              <a:t> avec la ligne actuelle juste avant Strasbourg.</a:t>
            </a:r>
          </a:p>
          <a:p>
            <a:pPr marL="501750" lvl="3" indent="-285750">
              <a:buClr>
                <a:srgbClr val="009AA6"/>
              </a:buClr>
              <a:buSzPct val="150000"/>
            </a:pPr>
            <a:r>
              <a:rPr lang="fr-FR" dirty="0" smtClean="0"/>
              <a:t>Les deux raccordements intermédiaires de Lucy et Reding</a:t>
            </a:r>
          </a:p>
          <a:p>
            <a:pPr lvl="3" indent="0">
              <a:buNone/>
            </a:pPr>
            <a:endParaRPr lang="fr-FR" dirty="0" smtClean="0"/>
          </a:p>
          <a:p>
            <a:pPr lvl="3" indent="0">
              <a:buNone/>
            </a:pPr>
            <a:endParaRPr lang="fr-FR" dirty="0" smtClean="0"/>
          </a:p>
          <a:p>
            <a:pPr lvl="3" indent="0">
              <a:buNone/>
            </a:pPr>
            <a:r>
              <a:rPr lang="fr-FR" sz="1300" b="1" dirty="0" smtClean="0">
                <a:solidFill>
                  <a:srgbClr val="009AA6"/>
                </a:solidFill>
              </a:rPr>
              <a:t>Les différents sous-systèmes sont testés :</a:t>
            </a:r>
          </a:p>
          <a:p>
            <a:pPr lvl="3" indent="0">
              <a:buNone/>
            </a:pPr>
            <a:endParaRPr lang="fr-FR" sz="1300" b="1" dirty="0" smtClean="0">
              <a:solidFill>
                <a:srgbClr val="009AA6"/>
              </a:solidFill>
            </a:endParaRPr>
          </a:p>
          <a:p>
            <a:pPr marL="501750" lvl="3" indent="-285750">
              <a:buClr>
                <a:srgbClr val="009AA6"/>
              </a:buClr>
              <a:buSzPct val="150000"/>
            </a:pPr>
            <a:r>
              <a:rPr lang="fr-FR" dirty="0" smtClean="0"/>
              <a:t>Energie électrique ( caténaires, postes de transformation, alimentation ).</a:t>
            </a:r>
          </a:p>
          <a:p>
            <a:pPr marL="501750" lvl="3" indent="-285750">
              <a:buClr>
                <a:srgbClr val="009AA6"/>
              </a:buClr>
              <a:buSzPct val="150000"/>
            </a:pPr>
            <a:r>
              <a:rPr lang="fr-FR" dirty="0" smtClean="0"/>
              <a:t>Infrastructure (voie et génie civil).</a:t>
            </a:r>
          </a:p>
          <a:p>
            <a:pPr marL="501750" lvl="3" indent="-285750">
              <a:buClr>
                <a:srgbClr val="009AA6"/>
              </a:buClr>
              <a:buSzPct val="150000"/>
            </a:pPr>
            <a:r>
              <a:rPr lang="fr-FR" dirty="0" smtClean="0"/>
              <a:t>Signalisation et </a:t>
            </a:r>
            <a:r>
              <a:rPr lang="fr-FR" dirty="0" err="1" smtClean="0"/>
              <a:t>telecom</a:t>
            </a:r>
            <a:endParaRPr lang="fr-FR" dirty="0" smtClean="0"/>
          </a:p>
          <a:p>
            <a:pPr marL="501750" lvl="3" indent="-285750">
              <a:buFont typeface="Wingdings" panose="05000000000000000000" pitchFamily="2" charset="2"/>
              <a:buChar char="§"/>
            </a:pPr>
            <a:endParaRPr lang="fr-FR" dirty="0"/>
          </a:p>
          <a:p>
            <a:pPr marL="501750" lvl="3" indent="-285750">
              <a:buFont typeface="Wingdings" panose="05000000000000000000" pitchFamily="2" charset="2"/>
              <a:buChar char="§"/>
            </a:pPr>
            <a:endParaRPr lang="fr-FR" dirty="0" smtClean="0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874D-E95E-4062-A11E-E2FA125BDF77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2</a:t>
            </a:fld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539552" y="267494"/>
            <a:ext cx="8064499" cy="465137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ESSAIS LGV EST-</a:t>
            </a:r>
            <a:r>
              <a:rPr lang="fr-FR" dirty="0" err="1" smtClean="0"/>
              <a:t>EU</a:t>
            </a:r>
            <a:r>
              <a:rPr lang="fr-FR" dirty="0" err="1" smtClean="0">
                <a:solidFill>
                  <a:srgbClr val="009AA6"/>
                </a:solidFill>
              </a:rPr>
              <a:t>RO</a:t>
            </a:r>
            <a:r>
              <a:rPr lang="fr-FR" dirty="0" err="1" smtClean="0"/>
              <a:t>PÉENne</a:t>
            </a:r>
            <a:r>
              <a:rPr lang="fr-FR" dirty="0" smtClean="0"/>
              <a:t> </a:t>
            </a:r>
            <a:r>
              <a:rPr lang="fr-FR" dirty="0"/>
              <a:t>PHASE </a:t>
            </a:r>
            <a:r>
              <a:rPr lang="fr-FR" dirty="0" smtClean="0"/>
              <a:t>2</a:t>
            </a:r>
            <a:br>
              <a:rPr lang="fr-FR" dirty="0" smtClean="0"/>
            </a:br>
            <a:r>
              <a:rPr lang="fr-FR" sz="1800" dirty="0" smtClean="0"/>
              <a:t>Processus général des essais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539552" y="1275606"/>
            <a:ext cx="8064499" cy="3384376"/>
          </a:xfrm>
        </p:spPr>
        <p:txBody>
          <a:bodyPr>
            <a:normAutofit fontScale="92500" lnSpcReduction="20000"/>
          </a:bodyPr>
          <a:lstStyle/>
          <a:p>
            <a:pPr marL="285750" lvl="1" indent="-285750">
              <a:buClr>
                <a:srgbClr val="009AA6"/>
              </a:buClr>
              <a:buSzPct val="150000"/>
              <a:buFont typeface="Arial" panose="020B0604020202020204" pitchFamily="34" charset="0"/>
              <a:buChar char="•"/>
            </a:pPr>
            <a:r>
              <a:rPr lang="fr-FR" sz="1400" b="1" dirty="0" smtClean="0">
                <a:solidFill>
                  <a:srgbClr val="009AA6"/>
                </a:solidFill>
              </a:rPr>
              <a:t>Phase 1 : contrôle en usine des constituants  </a:t>
            </a:r>
          </a:p>
          <a:p>
            <a:pPr lvl="1"/>
            <a:r>
              <a:rPr lang="fr-FR" dirty="0" smtClean="0"/>
              <a:t>       Réalisé en 2013 et 2014</a:t>
            </a:r>
          </a:p>
          <a:p>
            <a:pPr lvl="1"/>
            <a:endParaRPr lang="fr-FR" dirty="0" smtClean="0"/>
          </a:p>
          <a:p>
            <a:pPr marL="285750" lvl="1" indent="-285750">
              <a:buSzPct val="150000"/>
              <a:buFont typeface="Arial" panose="020B0604020202020204" pitchFamily="34" charset="0"/>
              <a:buChar char="•"/>
            </a:pPr>
            <a:r>
              <a:rPr lang="fr-FR" sz="1400" b="1" dirty="0" smtClean="0">
                <a:solidFill>
                  <a:srgbClr val="009AA6"/>
                </a:solidFill>
              </a:rPr>
              <a:t>Phase 2 : Vérifications techniques sur site et </a:t>
            </a:r>
            <a:r>
              <a:rPr lang="fr-FR" sz="1400" b="1" dirty="0">
                <a:solidFill>
                  <a:srgbClr val="009AA6"/>
                </a:solidFill>
              </a:rPr>
              <a:t>e</a:t>
            </a:r>
            <a:r>
              <a:rPr lang="fr-FR" sz="1400" b="1" dirty="0" smtClean="0">
                <a:solidFill>
                  <a:srgbClr val="009AA6"/>
                </a:solidFill>
              </a:rPr>
              <a:t>ssais de fonctionnement dans chaque sous système</a:t>
            </a:r>
          </a:p>
          <a:p>
            <a:pPr lvl="1"/>
            <a:r>
              <a:rPr lang="fr-FR" dirty="0"/>
              <a:t> </a:t>
            </a:r>
            <a:r>
              <a:rPr lang="fr-FR" dirty="0" smtClean="0"/>
              <a:t>      Réalisé de fin 2013 à fin 2014</a:t>
            </a:r>
          </a:p>
          <a:p>
            <a:pPr lvl="1"/>
            <a:endParaRPr lang="fr-FR" dirty="0" smtClean="0"/>
          </a:p>
          <a:p>
            <a:pPr marL="285750" lvl="1" indent="-285750">
              <a:buSzPct val="150000"/>
              <a:buFont typeface="Arial" panose="020B0604020202020204" pitchFamily="34" charset="0"/>
              <a:buChar char="•"/>
            </a:pPr>
            <a:r>
              <a:rPr lang="fr-FR" sz="1400" b="1" dirty="0" smtClean="0">
                <a:solidFill>
                  <a:srgbClr val="009AA6"/>
                </a:solidFill>
              </a:rPr>
              <a:t>Phase 3 : essais de fonctionnements entre sous systèmes au sol puis avec des trains en marche lente </a:t>
            </a:r>
          </a:p>
          <a:p>
            <a:pPr lvl="1"/>
            <a:r>
              <a:rPr lang="fr-FR" dirty="0"/>
              <a:t> </a:t>
            </a:r>
            <a:r>
              <a:rPr lang="fr-FR" dirty="0" smtClean="0"/>
              <a:t>      Réalisés de fin 2014 à Août 2015</a:t>
            </a:r>
          </a:p>
          <a:p>
            <a:pPr marL="285750" lvl="1" indent="-285750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 marL="285750" lvl="1" indent="-285750">
              <a:buSzPct val="150000"/>
              <a:buFont typeface="Arial" panose="020B0604020202020204" pitchFamily="34" charset="0"/>
              <a:buChar char="•"/>
            </a:pPr>
            <a:r>
              <a:rPr lang="fr-FR" sz="1500" b="1" dirty="0" smtClean="0">
                <a:solidFill>
                  <a:srgbClr val="009AA6"/>
                </a:solidFill>
              </a:rPr>
              <a:t>Phase 4 : essais dynamiques de la ligne avec des circulations d’essais techniques. </a:t>
            </a:r>
          </a:p>
          <a:p>
            <a:pPr lvl="1"/>
            <a:r>
              <a:rPr lang="fr-FR" dirty="0"/>
              <a:t> </a:t>
            </a:r>
            <a:r>
              <a:rPr lang="fr-FR" dirty="0" smtClean="0"/>
              <a:t>      Septembre à novembre 2015</a:t>
            </a:r>
          </a:p>
          <a:p>
            <a:pPr lvl="1"/>
            <a:endParaRPr lang="fr-FR" dirty="0" smtClean="0"/>
          </a:p>
          <a:p>
            <a:pPr marL="285750" lvl="1" indent="-285750">
              <a:buSzPct val="150000"/>
              <a:buFont typeface="Arial" panose="020B0604020202020204" pitchFamily="34" charset="0"/>
              <a:buChar char="•"/>
            </a:pPr>
            <a:r>
              <a:rPr lang="fr-FR" b="1" dirty="0" smtClean="0">
                <a:solidFill>
                  <a:srgbClr val="009AA6"/>
                </a:solidFill>
              </a:rPr>
              <a:t>Pré-exploitation, marches de formation des conducteurs</a:t>
            </a:r>
          </a:p>
          <a:p>
            <a:pPr lvl="1"/>
            <a:r>
              <a:rPr lang="fr-FR" dirty="0"/>
              <a:t> </a:t>
            </a:r>
            <a:r>
              <a:rPr lang="fr-FR" dirty="0" smtClean="0"/>
              <a:t>      Normalement prévu janvier à mars 2016</a:t>
            </a:r>
          </a:p>
          <a:p>
            <a:pPr marL="285750" lvl="1" indent="-285750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 marL="285750" lvl="1" indent="-285750">
              <a:buFont typeface="Wingdings" panose="05000000000000000000" pitchFamily="2" charset="2"/>
              <a:buChar char="Ø"/>
            </a:pPr>
            <a:endParaRPr lang="fr-FR" dirty="0"/>
          </a:p>
          <a:p>
            <a:pPr marL="501750" lvl="3" indent="-285750">
              <a:buFont typeface="Wingdings" panose="05000000000000000000" pitchFamily="2" charset="2"/>
              <a:buChar char="§"/>
            </a:pPr>
            <a:endParaRPr lang="fr-FR" dirty="0" smtClean="0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874D-E95E-4062-A11E-E2FA125BDF77}" type="datetime2">
              <a:rPr lang="fr-FR" smtClean="0"/>
              <a:pPr/>
              <a:t>dimanche 15 novembre 2015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390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539552" y="51470"/>
            <a:ext cx="8064499" cy="1296144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ESSAIS LGV EST-Européenne PHASE 2</a:t>
            </a:r>
            <a:br>
              <a:rPr lang="fr-FR" dirty="0" smtClean="0"/>
            </a:br>
            <a:r>
              <a:rPr lang="fr-FR" dirty="0" smtClean="0"/>
              <a:t>Zoom sur la dernière phase</a:t>
            </a:r>
            <a:br>
              <a:rPr lang="fr-FR" dirty="0" smtClean="0"/>
            </a:br>
            <a:r>
              <a:rPr lang="fr-FR" sz="700" dirty="0" smtClean="0"/>
              <a:t/>
            </a:r>
            <a:br>
              <a:rPr lang="fr-FR" sz="700" dirty="0" smtClean="0"/>
            </a:br>
            <a:r>
              <a:rPr lang="fr-FR" sz="1600" dirty="0" smtClean="0"/>
              <a:t>Essais dynamiques avec des circulations d’essais techniques.</a:t>
            </a:r>
            <a:br>
              <a:rPr lang="fr-FR" sz="1600" dirty="0" smtClean="0"/>
            </a:br>
            <a:r>
              <a:rPr lang="fr-FR" sz="1600" dirty="0" smtClean="0"/>
              <a:t>Objectif : homologation de la ligne</a:t>
            </a:r>
            <a:br>
              <a:rPr lang="fr-FR" sz="1600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467544" y="1491630"/>
            <a:ext cx="8424936" cy="3312368"/>
          </a:xfrm>
        </p:spPr>
        <p:txBody>
          <a:bodyPr>
            <a:normAutofit lnSpcReduction="10000"/>
          </a:bodyPr>
          <a:lstStyle/>
          <a:p>
            <a:pPr marL="285750" lvl="1" indent="-285750">
              <a:buClr>
                <a:srgbClr val="009AA6"/>
              </a:buClr>
              <a:buSzPct val="150000"/>
              <a:buFont typeface="Arial" panose="020B0604020202020204" pitchFamily="34" charset="0"/>
              <a:buChar char="•"/>
            </a:pPr>
            <a:r>
              <a:rPr lang="fr-FR" b="1" dirty="0" smtClean="0">
                <a:solidFill>
                  <a:srgbClr val="009AA6"/>
                </a:solidFill>
              </a:rPr>
              <a:t>Parcours de tous les itinéraires (voies principales et raccordements) par paliers de vitesses jusqu’à la vitesse d’exploitation plus 10 %.</a:t>
            </a:r>
          </a:p>
          <a:p>
            <a:pPr lvl="1"/>
            <a:r>
              <a:rPr lang="fr-FR" dirty="0" smtClean="0"/>
              <a:t>      - LGV principale : par paliers de vitesse 160 / 200 / 240 /270 /300 / 320 / 340 /352</a:t>
            </a:r>
          </a:p>
          <a:p>
            <a:pPr lvl="1"/>
            <a:r>
              <a:rPr lang="fr-FR" dirty="0"/>
              <a:t> </a:t>
            </a:r>
            <a:r>
              <a:rPr lang="fr-FR" dirty="0" smtClean="0"/>
              <a:t>     pour vitesse d’exploitation à 320 km</a:t>
            </a:r>
          </a:p>
          <a:p>
            <a:pPr lvl="1"/>
            <a:r>
              <a:rPr lang="fr-FR" dirty="0" smtClean="0"/>
              <a:t>      - Raccordements avec ligne classique : par paliers à 160 et 176 km/h pour vitesse d’exploitation de 160 km/h</a:t>
            </a:r>
          </a:p>
          <a:p>
            <a:pPr lvl="1"/>
            <a:endParaRPr lang="fr-FR" sz="1000" dirty="0" smtClean="0"/>
          </a:p>
          <a:p>
            <a:pPr marL="285750" lvl="1" indent="-285750">
              <a:buClr>
                <a:srgbClr val="009AA6"/>
              </a:buClr>
              <a:buSzPct val="150000"/>
              <a:buFont typeface="Arial" panose="020B0604020202020204" pitchFamily="34" charset="0"/>
              <a:buChar char="•"/>
            </a:pPr>
            <a:r>
              <a:rPr lang="fr-FR" b="1" dirty="0" smtClean="0">
                <a:solidFill>
                  <a:srgbClr val="009AA6"/>
                </a:solidFill>
              </a:rPr>
              <a:t>Après chaque circulation d’essais techniques, les résultats sont validés par le directeur des essais avant le passage au palier suivant.</a:t>
            </a:r>
          </a:p>
          <a:p>
            <a:pPr lvl="1">
              <a:buClr>
                <a:srgbClr val="009AA6"/>
              </a:buClr>
              <a:buSzPct val="150000"/>
            </a:pPr>
            <a:endParaRPr lang="fr-FR" sz="1100" b="1" dirty="0" smtClean="0">
              <a:solidFill>
                <a:srgbClr val="009AA6"/>
              </a:solidFill>
            </a:endParaRPr>
          </a:p>
          <a:p>
            <a:pPr marL="285750" lvl="1" indent="-285750">
              <a:buClr>
                <a:srgbClr val="009AA6"/>
              </a:buClr>
              <a:buSzPct val="150000"/>
              <a:buFont typeface="Arial" panose="020B0604020202020204" pitchFamily="34" charset="0"/>
              <a:buChar char="•"/>
            </a:pPr>
            <a:r>
              <a:rPr lang="fr-FR" b="1" dirty="0" smtClean="0">
                <a:solidFill>
                  <a:srgbClr val="009AA6"/>
                </a:solidFill>
              </a:rPr>
              <a:t>L’accident du 14 novembre s’est produit au niveau du raccordement de </a:t>
            </a:r>
            <a:r>
              <a:rPr lang="fr-FR" b="1" dirty="0" err="1" smtClean="0">
                <a:solidFill>
                  <a:srgbClr val="009AA6"/>
                </a:solidFill>
              </a:rPr>
              <a:t>Vendenheim</a:t>
            </a:r>
            <a:r>
              <a:rPr lang="fr-FR" b="1" dirty="0" smtClean="0">
                <a:solidFill>
                  <a:srgbClr val="009AA6"/>
                </a:solidFill>
              </a:rPr>
              <a:t> </a:t>
            </a:r>
          </a:p>
          <a:p>
            <a:pPr lvl="1">
              <a:buClr>
                <a:srgbClr val="009AA6"/>
              </a:buClr>
              <a:buSzPct val="150000"/>
            </a:pPr>
            <a:r>
              <a:rPr lang="fr-FR" b="1" dirty="0" smtClean="0">
                <a:solidFill>
                  <a:srgbClr val="009AA6"/>
                </a:solidFill>
              </a:rPr>
              <a:t>       à 15h20, lors du dernier palier.</a:t>
            </a:r>
          </a:p>
          <a:p>
            <a:pPr lvl="1">
              <a:buClr>
                <a:srgbClr val="009AA6"/>
              </a:buClr>
              <a:buSzPct val="150000"/>
            </a:pPr>
            <a:endParaRPr lang="fr-FR" b="1" dirty="0" smtClean="0">
              <a:solidFill>
                <a:srgbClr val="009AA6"/>
              </a:solidFill>
            </a:endParaRPr>
          </a:p>
          <a:p>
            <a:pPr marL="285750" lvl="1" indent="-285750">
              <a:buClr>
                <a:srgbClr val="009AA6"/>
              </a:buClr>
              <a:buSzPct val="150000"/>
              <a:buFont typeface="Arial" panose="020B0604020202020204" pitchFamily="34" charset="0"/>
              <a:buChar char="•"/>
            </a:pPr>
            <a:r>
              <a:rPr lang="fr-FR" b="1" dirty="0" smtClean="0">
                <a:solidFill>
                  <a:srgbClr val="009AA6"/>
                </a:solidFill>
              </a:rPr>
              <a:t>Plus de 200 circulations d’essais techniques de vérification ont été effectuées sur cette ligne depuis fin septembre.</a:t>
            </a:r>
          </a:p>
          <a:p>
            <a:pPr lvl="1"/>
            <a:endParaRPr lang="fr-FR" dirty="0" smtClean="0"/>
          </a:p>
          <a:p>
            <a:pPr marL="285750" lvl="1" indent="-285750">
              <a:buFont typeface="Wingdings" panose="05000000000000000000" pitchFamily="2" charset="2"/>
              <a:buChar char="Ø"/>
            </a:pPr>
            <a:endParaRPr lang="fr-FR" dirty="0"/>
          </a:p>
          <a:p>
            <a:pPr marL="501750" lvl="3" indent="-285750">
              <a:buFont typeface="Wingdings" panose="05000000000000000000" pitchFamily="2" charset="2"/>
              <a:buChar char="§"/>
            </a:pPr>
            <a:endParaRPr lang="fr-FR" dirty="0" smtClean="0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A874D-E95E-4062-A11E-E2FA125BDF77}" type="datetime2">
              <a:rPr lang="fr-FR" smtClean="0"/>
              <a:pPr/>
              <a:t>dimanche 15 novembre 2015</a:t>
            </a:fld>
            <a:endParaRPr lang="fr-FR" dirty="0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323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NCF_Presentation_16-9_Avenir">
  <a:themeElements>
    <a:clrScheme name="SNCF">
      <a:dk1>
        <a:srgbClr val="3C3732"/>
      </a:dk1>
      <a:lt1>
        <a:sysClr val="window" lastClr="FFFFFF"/>
      </a:lt1>
      <a:dk2>
        <a:srgbClr val="82BE00"/>
      </a:dk2>
      <a:lt2>
        <a:srgbClr val="D2E100"/>
      </a:lt2>
      <a:accent1>
        <a:srgbClr val="009AA6"/>
      </a:accent1>
      <a:accent2>
        <a:srgbClr val="CD0037"/>
      </a:accent2>
      <a:accent3>
        <a:srgbClr val="A0A0A0"/>
      </a:accent3>
      <a:accent4>
        <a:srgbClr val="E05206"/>
      </a:accent4>
      <a:accent5>
        <a:srgbClr val="FFB612"/>
      </a:accent5>
      <a:accent6>
        <a:srgbClr val="A1006B"/>
      </a:accent6>
      <a:hlink>
        <a:srgbClr val="E05206"/>
      </a:hlink>
      <a:folHlink>
        <a:srgbClr val="FFB612"/>
      </a:folHlink>
    </a:clrScheme>
    <a:fontScheme name="SNCF AVENIR">
      <a:majorFont>
        <a:latin typeface="Avenir LT Std 45 Book"/>
        <a:ea typeface=""/>
        <a:cs typeface=""/>
      </a:majorFont>
      <a:minorFont>
        <a:latin typeface="Avenir LT Std 45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Contenus">
  <a:themeElements>
    <a:clrScheme name="SNCF">
      <a:dk1>
        <a:srgbClr val="3C3732"/>
      </a:dk1>
      <a:lt1>
        <a:sysClr val="window" lastClr="FFFFFF"/>
      </a:lt1>
      <a:dk2>
        <a:srgbClr val="82BE00"/>
      </a:dk2>
      <a:lt2>
        <a:srgbClr val="D2E100"/>
      </a:lt2>
      <a:accent1>
        <a:srgbClr val="009AA6"/>
      </a:accent1>
      <a:accent2>
        <a:srgbClr val="CD0037"/>
      </a:accent2>
      <a:accent3>
        <a:srgbClr val="A0A0A0"/>
      </a:accent3>
      <a:accent4>
        <a:srgbClr val="E05206"/>
      </a:accent4>
      <a:accent5>
        <a:srgbClr val="FFB612"/>
      </a:accent5>
      <a:accent6>
        <a:srgbClr val="A1006B"/>
      </a:accent6>
      <a:hlink>
        <a:srgbClr val="E05206"/>
      </a:hlink>
      <a:folHlink>
        <a:srgbClr val="FFB612"/>
      </a:folHlink>
    </a:clrScheme>
    <a:fontScheme name="SNCF AVENIR">
      <a:majorFont>
        <a:latin typeface="Avenir LT Std 45 Book"/>
        <a:ea typeface=""/>
        <a:cs typeface=""/>
      </a:majorFont>
      <a:minorFont>
        <a:latin typeface="Avenir LT Std 45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os">
  <a:themeElements>
    <a:clrScheme name="SNCF">
      <a:dk1>
        <a:srgbClr val="3C3732"/>
      </a:dk1>
      <a:lt1>
        <a:sysClr val="window" lastClr="FFFFFF"/>
      </a:lt1>
      <a:dk2>
        <a:srgbClr val="82BE00"/>
      </a:dk2>
      <a:lt2>
        <a:srgbClr val="D2E100"/>
      </a:lt2>
      <a:accent1>
        <a:srgbClr val="009AA6"/>
      </a:accent1>
      <a:accent2>
        <a:srgbClr val="CD0037"/>
      </a:accent2>
      <a:accent3>
        <a:srgbClr val="A0A0A0"/>
      </a:accent3>
      <a:accent4>
        <a:srgbClr val="E05206"/>
      </a:accent4>
      <a:accent5>
        <a:srgbClr val="FFB612"/>
      </a:accent5>
      <a:accent6>
        <a:srgbClr val="A1006B"/>
      </a:accent6>
      <a:hlink>
        <a:srgbClr val="E05206"/>
      </a:hlink>
      <a:folHlink>
        <a:srgbClr val="FFB612"/>
      </a:folHlink>
    </a:clrScheme>
    <a:fontScheme name="SNCF AVENIR">
      <a:majorFont>
        <a:latin typeface="Avenir LT Std 45 Book"/>
        <a:ea typeface=""/>
        <a:cs typeface=""/>
      </a:majorFont>
      <a:minorFont>
        <a:latin typeface="Avenir LT Std 45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SNCF_Presentation_16-9_Avenir</Template>
  <TotalTime>108</TotalTime>
  <Words>279</Words>
  <Application>Microsoft Office PowerPoint</Application>
  <PresentationFormat>Affichage à l'écran (16:9)</PresentationFormat>
  <Paragraphs>49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SNCF_Presentation_16-9_Avenir</vt:lpstr>
      <vt:lpstr>Contenus</vt:lpstr>
      <vt:lpstr>Dos</vt:lpstr>
      <vt:lpstr>Présentation PowerPoint</vt:lpstr>
      <vt:lpstr>ESSAIS LGV EST-EUROPÉENne PHASE 2</vt:lpstr>
      <vt:lpstr>ESSAIS LGV EST-EUROPÉENne PHASE 2 Processus général des essais </vt:lpstr>
      <vt:lpstr>ESSAIS LGV EST-Européenne PHASE 2 Zoom sur la dernière phase  Essais dynamiques avec des circulations d’essais techniques. Objectif : homologation de la ligne  </vt:lpstr>
    </vt:vector>
  </TitlesOfParts>
  <Manager>SNCF</Manager>
  <Company>SNCF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>SNCF</dc:subject>
  <dc:creator>Master V11</dc:creator>
  <cp:lastModifiedBy>Master V11</cp:lastModifiedBy>
  <cp:revision>18</cp:revision>
  <cp:lastPrinted>2015-11-15T12:43:25Z</cp:lastPrinted>
  <dcterms:created xsi:type="dcterms:W3CDTF">2015-11-15T10:55:33Z</dcterms:created>
  <dcterms:modified xsi:type="dcterms:W3CDTF">2015-11-15T14:45:05Z</dcterms:modified>
</cp:coreProperties>
</file>